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1"/>
  </p:sldMasterIdLst>
  <p:notesMasterIdLst>
    <p:notesMasterId r:id="rId23"/>
  </p:notesMasterIdLst>
  <p:sldIdLst>
    <p:sldId id="256" r:id="rId2"/>
    <p:sldId id="257" r:id="rId3"/>
    <p:sldId id="258" r:id="rId4"/>
    <p:sldId id="259" r:id="rId5"/>
    <p:sldId id="274" r:id="rId6"/>
    <p:sldId id="275" r:id="rId7"/>
    <p:sldId id="276" r:id="rId8"/>
    <p:sldId id="260" r:id="rId9"/>
    <p:sldId id="261" r:id="rId10"/>
    <p:sldId id="262" r:id="rId11"/>
    <p:sldId id="263" r:id="rId12"/>
    <p:sldId id="264" r:id="rId13"/>
    <p:sldId id="265" r:id="rId14"/>
    <p:sldId id="266" r:id="rId15"/>
    <p:sldId id="267" r:id="rId16"/>
    <p:sldId id="268" r:id="rId17"/>
    <p:sldId id="278" r:id="rId18"/>
    <p:sldId id="269" r:id="rId19"/>
    <p:sldId id="270" r:id="rId20"/>
    <p:sldId id="272" r:id="rId21"/>
    <p:sldId id="273" r:id="rId22"/>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07746318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32" name="Shape 132"/>
          <p:cNvSpPr txBox="1">
            <a:spLocks noGrp="1"/>
          </p:cNvSpPr>
          <p:nvPr>
            <p:ph type="hdr" idx="3"/>
          </p:nvPr>
        </p:nvSpPr>
        <p:spPr>
          <a:xfrm>
            <a:off x="0" y="0"/>
            <a:ext cx="2971799" cy="4572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33" name="Shape 133"/>
          <p:cNvSpPr txBox="1">
            <a:spLocks noGrp="1"/>
          </p:cNvSpPr>
          <p:nvPr>
            <p:ph type="dt" idx="10"/>
          </p:nvPr>
        </p:nvSpPr>
        <p:spPr>
          <a:xfrm>
            <a:off x="3884612" y="0"/>
            <a:ext cx="29717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 sz="1200" b="0" i="0" u="none" strike="noStrike" cap="none" baseline="0">
                <a:solidFill>
                  <a:schemeClr val="dk1"/>
                </a:solidFill>
                <a:latin typeface="Calibri"/>
                <a:ea typeface="Calibri"/>
                <a:cs typeface="Calibri"/>
                <a:sym typeface="Calibri"/>
              </a:rPr>
              <a:t>4/21/2015 10:23 AM</a:t>
            </a:r>
          </a:p>
        </p:txBody>
      </p:sp>
      <p:sp>
        <p:nvSpPr>
          <p:cNvPr id="134" name="Shape 134"/>
          <p:cNvSpPr txBox="1">
            <a:spLocks noGrp="1"/>
          </p:cNvSpPr>
          <p:nvPr>
            <p:ph type="ftr" idx="11"/>
          </p:nvPr>
        </p:nvSpPr>
        <p:spPr>
          <a:xfrm>
            <a:off x="0" y="8685213"/>
            <a:ext cx="61721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en" sz="500" b="0" i="0" u="none" strike="noStrike" cap="none" baseline="0">
                <a:solidFill>
                  <a:srgbClr val="000000"/>
                </a:solidFill>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p>
          <a:p>
            <a:pPr marL="0" marR="0" lvl="0" indent="0" algn="l" rtl="0">
              <a:spcBef>
                <a:spcPts val="0"/>
              </a:spcBef>
              <a:buSzPct val="25000"/>
              <a:buNone/>
            </a:pPr>
            <a:r>
              <a:rPr lang="en" sz="500" b="0" i="0" u="none" strike="noStrike" cap="none" baseline="0">
                <a:solidFill>
                  <a:srgbClr val="000000"/>
                </a:solidFill>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 sz="500" b="0" i="0" u="none" strike="noStrike" cap="none" baseline="0">
                <a:solidFill>
                  <a:srgbClr val="000000"/>
                </a:solidFill>
                <a:latin typeface="Calibri"/>
                <a:ea typeface="Calibri"/>
                <a:cs typeface="Calibri"/>
                <a:sym typeface="Calibri"/>
              </a:rPr>
            </a:br>
            <a:r>
              <a:rPr lang="en" sz="500" b="0" i="0" u="none" strike="noStrike" cap="none" baseline="0">
                <a:solidFill>
                  <a:srgbClr val="000000"/>
                </a:solidFill>
                <a:latin typeface="Calibri"/>
                <a:ea typeface="Calibri"/>
                <a:cs typeface="Calibri"/>
                <a:sym typeface="Calibri"/>
              </a:rPr>
              <a:t>MICROSOFT MAKES NO WARRANTIES, EXPRESS, IMPLIED OR STATUTORY, AS TO THE INFORMATION IN THIS PRESENTATION.</a:t>
            </a:r>
          </a:p>
          <a:p>
            <a:pPr marL="0" marR="0" lvl="0" indent="0" algn="l" rtl="0">
              <a:spcBef>
                <a:spcPts val="0"/>
              </a:spcBef>
              <a:buNone/>
            </a:pPr>
            <a:endParaRPr sz="500" b="0" i="0" u="none" strike="noStrike" cap="none" baseline="0">
              <a:solidFill>
                <a:schemeClr val="dk1"/>
              </a:solidFill>
              <a:latin typeface="Calibri"/>
              <a:ea typeface="Calibri"/>
              <a:cs typeface="Calibri"/>
              <a:sym typeface="Calibri"/>
            </a:endParaRPr>
          </a:p>
        </p:txBody>
      </p:sp>
      <p:sp>
        <p:nvSpPr>
          <p:cNvPr id="135" name="Shape 135"/>
          <p:cNvSpPr txBox="1">
            <a:spLocks noGrp="1"/>
          </p:cNvSpPr>
          <p:nvPr>
            <p:ph type="sldNum" idx="12"/>
          </p:nvPr>
        </p:nvSpPr>
        <p:spPr>
          <a:xfrm>
            <a:off x="6172198" y="8685213"/>
            <a:ext cx="684213"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chemeClr val="dk1"/>
                </a:solidFill>
                <a:latin typeface="Calibri"/>
                <a:ea typeface="Calibri"/>
                <a:cs typeface="Calibri"/>
                <a:sym typeface="Calibri"/>
              </a:rPr>
              <a:t>1</a:t>
            </a:fld>
            <a:endParaRPr lang="en"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8324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05" name="Shape 2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06" name="Shape 206"/>
          <p:cNvSpPr txBox="1">
            <a:spLocks noGrp="1"/>
          </p:cNvSpPr>
          <p:nvPr>
            <p:ph type="hdr" idx="3"/>
          </p:nvPr>
        </p:nvSpPr>
        <p:spPr>
          <a:xfrm>
            <a:off x="0" y="0"/>
            <a:ext cx="2971799" cy="4572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07" name="Shape 207"/>
          <p:cNvSpPr txBox="1">
            <a:spLocks noGrp="1"/>
          </p:cNvSpPr>
          <p:nvPr>
            <p:ph type="dt" idx="10"/>
          </p:nvPr>
        </p:nvSpPr>
        <p:spPr>
          <a:xfrm>
            <a:off x="3884612" y="0"/>
            <a:ext cx="29717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 sz="1200" b="0" i="0" u="none" strike="noStrike" cap="none" baseline="0">
                <a:solidFill>
                  <a:schemeClr val="dk1"/>
                </a:solidFill>
                <a:latin typeface="Calibri"/>
                <a:ea typeface="Calibri"/>
                <a:cs typeface="Calibri"/>
                <a:sym typeface="Calibri"/>
              </a:rPr>
              <a:t>4/21/2015 10:23 AM</a:t>
            </a:r>
          </a:p>
        </p:txBody>
      </p:sp>
      <p:sp>
        <p:nvSpPr>
          <p:cNvPr id="208" name="Shape 208"/>
          <p:cNvSpPr txBox="1">
            <a:spLocks noGrp="1"/>
          </p:cNvSpPr>
          <p:nvPr>
            <p:ph type="ftr" idx="11"/>
          </p:nvPr>
        </p:nvSpPr>
        <p:spPr>
          <a:xfrm>
            <a:off x="0"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en" sz="1200" b="0" i="0" u="none" strike="noStrike" cap="none" baseline="0">
                <a:solidFill>
                  <a:srgbClr val="000000"/>
                </a:solidFill>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p>
          <a:p>
            <a:pPr marL="0" marR="0" lvl="0" indent="0" algn="l" rtl="0">
              <a:spcBef>
                <a:spcPts val="0"/>
              </a:spcBef>
              <a:buSzPct val="25000"/>
              <a:buNone/>
            </a:pPr>
            <a:r>
              <a:rPr lang="en" sz="1200" b="0" i="0" u="none" strike="noStrike" cap="none" baseline="0">
                <a:solidFill>
                  <a:srgbClr val="000000"/>
                </a:solidFill>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 sz="1200" b="0" i="0" u="none" strike="noStrike" cap="none" baseline="0">
                <a:solidFill>
                  <a:srgbClr val="000000"/>
                </a:solidFill>
                <a:latin typeface="Calibri"/>
                <a:ea typeface="Calibri"/>
                <a:cs typeface="Calibri"/>
                <a:sym typeface="Calibri"/>
              </a:rPr>
            </a:br>
            <a:r>
              <a:rPr lang="en" sz="1200" b="0" i="0" u="none" strike="noStrike" cap="none" baseline="0">
                <a:solidFill>
                  <a:srgbClr val="000000"/>
                </a:solidFill>
                <a:latin typeface="Calibri"/>
                <a:ea typeface="Calibri"/>
                <a:cs typeface="Calibri"/>
                <a:sym typeface="Calibri"/>
              </a:rPr>
              <a:t>MICROSOFT MAKES NO WARRANTIES, EXPRESS, IMPLIED OR STATUTORY, AS TO THE INFORMATION IN THIS PRESENTATION.</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09" name="Shape 2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chemeClr val="dk1"/>
                </a:solidFill>
                <a:latin typeface="Calibri"/>
                <a:ea typeface="Calibri"/>
                <a:cs typeface="Calibri"/>
                <a:sym typeface="Calibri"/>
              </a:rPr>
              <a:t>10</a:t>
            </a:fld>
            <a:endParaRPr lang="en"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3585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17" name="Shape 2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1" i="0" u="sng" strike="noStrike" cap="none" baseline="0">
                <a:solidFill>
                  <a:schemeClr val="dk1"/>
                </a:solidFill>
                <a:latin typeface="Calibri"/>
                <a:ea typeface="Calibri"/>
                <a:cs typeface="Calibri"/>
                <a:sym typeface="Calibri"/>
              </a:rPr>
              <a:t>Modified Name exercise</a:t>
            </a:r>
            <a:r>
              <a:rPr lang="en" sz="1200" b="0" i="0" u="none" strike="noStrike" cap="none" baseline="0">
                <a:solidFill>
                  <a:schemeClr val="dk1"/>
                </a:solidFill>
                <a:latin typeface="Calibri"/>
                <a:ea typeface="Calibri"/>
                <a:cs typeface="Calibri"/>
                <a:sym typeface="Calibri"/>
              </a:rPr>
              <a:t>: Each participant introduce self and give a brief ‘backstory’ (history for one of your names, either first, middle, last name or nickname) </a:t>
            </a:r>
          </a:p>
          <a:p>
            <a:pPr marL="0" marR="0" lvl="0" indent="0" algn="l" rtl="0">
              <a:spcBef>
                <a:spcPts val="0"/>
              </a:spcBef>
              <a:buSzPct val="25000"/>
              <a:buNone/>
            </a:pPr>
            <a:r>
              <a:rPr lang="en" sz="1200" b="0" i="0" u="none" strike="noStrike" cap="none" baseline="0">
                <a:solidFill>
                  <a:schemeClr val="dk1"/>
                </a:solidFill>
                <a:latin typeface="Calibri"/>
                <a:ea typeface="Calibri"/>
                <a:cs typeface="Calibri"/>
                <a:sym typeface="Calibri"/>
              </a:rPr>
              <a:t> </a:t>
            </a:r>
          </a:p>
          <a:p>
            <a:pPr marL="0" marR="0" lvl="0" indent="0" algn="l" rtl="0">
              <a:spcBef>
                <a:spcPts val="0"/>
              </a:spcBef>
              <a:buSzPct val="25000"/>
              <a:buNone/>
            </a:pPr>
            <a:r>
              <a:rPr lang="en" sz="1200" b="1" i="0" u="none" strike="noStrike" cap="none" baseline="0">
                <a:solidFill>
                  <a:schemeClr val="dk1"/>
                </a:solidFill>
                <a:latin typeface="Calibri"/>
                <a:ea typeface="Calibri"/>
                <a:cs typeface="Calibri"/>
                <a:sym typeface="Calibri"/>
              </a:rPr>
              <a:t>Form pairs</a:t>
            </a:r>
            <a:r>
              <a:rPr lang="en" sz="1200" b="0" i="0" u="none" strike="noStrike" cap="none" baseline="0">
                <a:solidFill>
                  <a:schemeClr val="dk1"/>
                </a:solidFill>
                <a:latin typeface="Calibri"/>
                <a:ea typeface="Calibri"/>
                <a:cs typeface="Calibri"/>
                <a:sym typeface="Calibri"/>
              </a:rPr>
              <a:t> (turn to right or left) and reflect on:  </a:t>
            </a:r>
          </a:p>
          <a:p>
            <a:pPr marL="0" marR="0" lvl="0" indent="0" algn="l" rtl="0">
              <a:spcBef>
                <a:spcPts val="0"/>
              </a:spcBef>
              <a:buSzPct val="25000"/>
              <a:buNone/>
            </a:pPr>
            <a:r>
              <a:rPr lang="en" sz="1200" b="0" i="0" u="none" strike="noStrike" cap="none" baseline="0">
                <a:solidFill>
                  <a:schemeClr val="dk1"/>
                </a:solidFill>
                <a:latin typeface="Calibri"/>
                <a:ea typeface="Calibri"/>
                <a:cs typeface="Calibri"/>
                <a:sym typeface="Calibri"/>
              </a:rPr>
              <a:t>(a) recall your </a:t>
            </a:r>
            <a:r>
              <a:rPr lang="en" sz="1200" b="0" i="0" u="sng" strike="noStrike" cap="none" baseline="0">
                <a:solidFill>
                  <a:schemeClr val="dk1"/>
                </a:solidFill>
                <a:latin typeface="Calibri"/>
                <a:ea typeface="Calibri"/>
                <a:cs typeface="Calibri"/>
                <a:sym typeface="Calibri"/>
              </a:rPr>
              <a:t>earliest memory</a:t>
            </a:r>
            <a:r>
              <a:rPr lang="en" sz="1200" b="0" i="0" u="none" strike="noStrike" cap="none" baseline="0">
                <a:solidFill>
                  <a:schemeClr val="dk1"/>
                </a:solidFill>
                <a:latin typeface="Calibri"/>
                <a:ea typeface="Calibri"/>
                <a:cs typeface="Calibri"/>
                <a:sym typeface="Calibri"/>
              </a:rPr>
              <a:t> related to diversity (e.g., first learned about people from other groups or some memorable incident, conversation, or interaction from early in life) </a:t>
            </a:r>
          </a:p>
          <a:p>
            <a:pPr marL="0" marR="0" lvl="0" indent="0" algn="l" rtl="0">
              <a:spcBef>
                <a:spcPts val="0"/>
              </a:spcBef>
              <a:buSzPct val="25000"/>
              <a:buNone/>
            </a:pPr>
            <a:r>
              <a:rPr lang="en" sz="1200" b="0" i="0" u="none" strike="noStrike" cap="none" baseline="0">
                <a:solidFill>
                  <a:schemeClr val="dk1"/>
                </a:solidFill>
                <a:latin typeface="Calibri"/>
                <a:ea typeface="Calibri"/>
                <a:cs typeface="Calibri"/>
                <a:sym typeface="Calibri"/>
              </a:rPr>
              <a:t>(b) recall a </a:t>
            </a:r>
            <a:r>
              <a:rPr lang="en" sz="1200" b="0" i="0" u="sng" strike="noStrike" cap="none" baseline="0">
                <a:solidFill>
                  <a:schemeClr val="dk1"/>
                </a:solidFill>
                <a:latin typeface="Calibri"/>
                <a:ea typeface="Calibri"/>
                <a:cs typeface="Calibri"/>
                <a:sym typeface="Calibri"/>
              </a:rPr>
              <a:t>positive experience in your professional activities</a:t>
            </a:r>
            <a:r>
              <a:rPr lang="en" sz="1200" b="0" i="0" u="none" strike="noStrike" cap="none" baseline="0">
                <a:solidFill>
                  <a:schemeClr val="dk1"/>
                </a:solidFill>
                <a:latin typeface="Calibri"/>
                <a:ea typeface="Calibri"/>
                <a:cs typeface="Calibri"/>
                <a:sym typeface="Calibri"/>
              </a:rPr>
              <a:t> (or personal experience if you prefer) you had related to diversity (e.g., connecting with others across forms of diversity, learning something new related to some form of diversity)</a:t>
            </a:r>
          </a:p>
          <a:p>
            <a:pPr marL="0" marR="0" lvl="0" indent="0" algn="l" rtl="0">
              <a:spcBef>
                <a:spcPts val="0"/>
              </a:spcBef>
              <a:buSzPct val="25000"/>
              <a:buNone/>
            </a:pPr>
            <a:r>
              <a:rPr lang="en" sz="1200" b="1" i="0" u="sng" strike="noStrike" cap="none" baseline="0">
                <a:solidFill>
                  <a:schemeClr val="dk1"/>
                </a:solidFill>
                <a:latin typeface="Calibri"/>
                <a:ea typeface="Calibri"/>
                <a:cs typeface="Calibri"/>
                <a:sym typeface="Calibri"/>
              </a:rPr>
              <a:t>Recombine group</a:t>
            </a:r>
            <a:r>
              <a:rPr lang="en" sz="1200" b="0" i="0" u="none" strike="noStrike" cap="none" baseline="0">
                <a:solidFill>
                  <a:schemeClr val="dk1"/>
                </a:solidFill>
                <a:latin typeface="Calibri"/>
                <a:ea typeface="Calibri"/>
                <a:cs typeface="Calibri"/>
                <a:sym typeface="Calibri"/>
              </a:rPr>
              <a:t> (and everyone should recall and share an </a:t>
            </a:r>
            <a:r>
              <a:rPr lang="en" sz="1200" b="0" i="0" u="sng" strike="noStrike" cap="none" baseline="0">
                <a:solidFill>
                  <a:schemeClr val="dk1"/>
                </a:solidFill>
                <a:latin typeface="Calibri"/>
                <a:ea typeface="Calibri"/>
                <a:cs typeface="Calibri"/>
                <a:sym typeface="Calibri"/>
              </a:rPr>
              <a:t>awkward/challenging situation in your professional activities </a:t>
            </a:r>
            <a:r>
              <a:rPr lang="en" sz="1200" b="0" i="0" u="none" strike="noStrike" cap="none" baseline="0">
                <a:solidFill>
                  <a:schemeClr val="dk1"/>
                </a:solidFill>
                <a:latin typeface="Calibri"/>
                <a:ea typeface="Calibri"/>
                <a:cs typeface="Calibri"/>
                <a:sym typeface="Calibri"/>
              </a:rPr>
              <a:t>(or personal experience if you prefer) for you involving diversity (e.g., you said something that could or may have been perceived as insensitive, situation in which you didn’t know what to do/say, misunderstanding/misperception, or some other reason you felt uncomfortable).</a:t>
            </a:r>
          </a:p>
          <a:p>
            <a:pPr marL="0" marR="0" lvl="0" indent="0" algn="l" rtl="0">
              <a:spcBef>
                <a:spcPts val="0"/>
              </a:spcBef>
              <a:buSzPct val="25000"/>
              <a:buNone/>
            </a:pPr>
            <a:r>
              <a:rPr lang="en" sz="1200" b="0" i="0" u="none" strike="noStrike" cap="none" baseline="0">
                <a:solidFill>
                  <a:schemeClr val="dk1"/>
                </a:solidFill>
                <a:latin typeface="Calibri"/>
                <a:ea typeface="Calibri"/>
                <a:cs typeface="Calibri"/>
                <a:sym typeface="Calibri"/>
              </a:rPr>
              <a:t> </a:t>
            </a:r>
          </a:p>
          <a:p>
            <a:pPr marL="0" marR="0" lvl="0" indent="0" algn="l" rtl="0">
              <a:spcBef>
                <a:spcPts val="0"/>
              </a:spcBef>
              <a:buSzPct val="25000"/>
              <a:buNone/>
            </a:pPr>
            <a:r>
              <a:rPr lang="en" sz="1200" b="1" i="0" u="sng" strike="noStrike" cap="none" baseline="0">
                <a:solidFill>
                  <a:schemeClr val="dk1"/>
                </a:solidFill>
                <a:latin typeface="Calibri"/>
                <a:ea typeface="Calibri"/>
                <a:cs typeface="Calibri"/>
                <a:sym typeface="Calibri"/>
              </a:rPr>
              <a:t>Pose the question</a:t>
            </a:r>
            <a:r>
              <a:rPr lang="en" sz="1200" b="0" i="0" u="none" strike="noStrike" cap="none" baseline="0">
                <a:solidFill>
                  <a:schemeClr val="dk1"/>
                </a:solidFill>
                <a:latin typeface="Calibri"/>
                <a:ea typeface="Calibri"/>
                <a:cs typeface="Calibri"/>
                <a:sym typeface="Calibri"/>
              </a:rPr>
              <a:t>: What do you think will be your biggest challenge as in the Nursing profession related to Diversity?  What is your biggest fear about diversity on your future career?  Is there a group you’d feel most awkward around? Is there a topic that would make you nervous working with?</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18" name="Shape 218"/>
          <p:cNvSpPr txBox="1">
            <a:spLocks noGrp="1"/>
          </p:cNvSpPr>
          <p:nvPr>
            <p:ph type="hdr" idx="3"/>
          </p:nvPr>
        </p:nvSpPr>
        <p:spPr>
          <a:xfrm>
            <a:off x="0" y="0"/>
            <a:ext cx="2971799" cy="4572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19" name="Shape 219"/>
          <p:cNvSpPr txBox="1">
            <a:spLocks noGrp="1"/>
          </p:cNvSpPr>
          <p:nvPr>
            <p:ph type="dt" idx="10"/>
          </p:nvPr>
        </p:nvSpPr>
        <p:spPr>
          <a:xfrm>
            <a:off x="3884612" y="0"/>
            <a:ext cx="29717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 sz="1200" b="0" i="0" u="none" strike="noStrike" cap="none" baseline="0">
                <a:solidFill>
                  <a:schemeClr val="dk1"/>
                </a:solidFill>
                <a:latin typeface="Calibri"/>
                <a:ea typeface="Calibri"/>
                <a:cs typeface="Calibri"/>
                <a:sym typeface="Calibri"/>
              </a:rPr>
              <a:t>4/21/2015 11:39 AM</a:t>
            </a:r>
          </a:p>
        </p:txBody>
      </p:sp>
      <p:sp>
        <p:nvSpPr>
          <p:cNvPr id="220" name="Shape 220"/>
          <p:cNvSpPr txBox="1">
            <a:spLocks noGrp="1"/>
          </p:cNvSpPr>
          <p:nvPr>
            <p:ph type="ftr" idx="11"/>
          </p:nvPr>
        </p:nvSpPr>
        <p:spPr>
          <a:xfrm>
            <a:off x="0"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en" sz="1200" b="0" i="0" u="none" strike="noStrike" cap="none" baseline="0">
                <a:solidFill>
                  <a:srgbClr val="000000"/>
                </a:solidFill>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p>
          <a:p>
            <a:pPr marL="0" marR="0" lvl="0" indent="0" algn="l" rtl="0">
              <a:spcBef>
                <a:spcPts val="0"/>
              </a:spcBef>
              <a:buSzPct val="25000"/>
              <a:buNone/>
            </a:pPr>
            <a:r>
              <a:rPr lang="en" sz="1200" b="0" i="0" u="none" strike="noStrike" cap="none" baseline="0">
                <a:solidFill>
                  <a:srgbClr val="000000"/>
                </a:solidFill>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 sz="1200" b="0" i="0" u="none" strike="noStrike" cap="none" baseline="0">
                <a:solidFill>
                  <a:srgbClr val="000000"/>
                </a:solidFill>
                <a:latin typeface="Calibri"/>
                <a:ea typeface="Calibri"/>
                <a:cs typeface="Calibri"/>
                <a:sym typeface="Calibri"/>
              </a:rPr>
            </a:br>
            <a:r>
              <a:rPr lang="en" sz="1200" b="0" i="0" u="none" strike="noStrike" cap="none" baseline="0">
                <a:solidFill>
                  <a:srgbClr val="000000"/>
                </a:solidFill>
                <a:latin typeface="Calibri"/>
                <a:ea typeface="Calibri"/>
                <a:cs typeface="Calibri"/>
                <a:sym typeface="Calibri"/>
              </a:rPr>
              <a:t>MICROSOFT MAKES NO WARRANTIES, EXPRESS, IMPLIED OR STATUTORY, AS TO THE INFORMATION IN THIS PRESENTATION.</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21" name="Shape 2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chemeClr val="dk1"/>
                </a:solidFill>
                <a:latin typeface="Calibri"/>
                <a:ea typeface="Calibri"/>
                <a:cs typeface="Calibri"/>
                <a:sym typeface="Calibri"/>
              </a:rPr>
              <a:t>11</a:t>
            </a:fld>
            <a:endParaRPr lang="en"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2112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200" b="1" i="0" u="none" strike="noStrike" cap="none" baseline="0">
                <a:solidFill>
                  <a:schemeClr val="dk1"/>
                </a:solidFill>
                <a:latin typeface="Calibri"/>
                <a:ea typeface="Calibri"/>
                <a:cs typeface="Calibri"/>
                <a:sym typeface="Calibri"/>
              </a:rPr>
              <a:t>Major Findings: School Nurses</a:t>
            </a:r>
          </a:p>
          <a:p>
            <a:pPr marL="0" marR="0" lvl="0" indent="0" algn="l" rtl="0">
              <a:spcBef>
                <a:spcPts val="0"/>
              </a:spcBef>
              <a:buSzPct val="25000"/>
              <a:buNone/>
            </a:pPr>
            <a:r>
              <a:rPr lang="en" sz="1200" b="1" i="0" u="none" strike="noStrike" cap="none" baseline="0">
                <a:solidFill>
                  <a:schemeClr val="dk1"/>
                </a:solidFill>
                <a:latin typeface="Calibri"/>
                <a:ea typeface="Calibri"/>
                <a:cs typeface="Calibri"/>
                <a:sym typeface="Calibri"/>
              </a:rPr>
              <a:t>Description of Sample </a:t>
            </a:r>
          </a:p>
          <a:p>
            <a:pPr marL="0" marR="0" lvl="0" indent="0" algn="l" rtl="0">
              <a:spcBef>
                <a:spcPts val="0"/>
              </a:spcBef>
              <a:buSzPct val="25000"/>
              <a:buNone/>
            </a:pPr>
            <a:r>
              <a:rPr lang="en" sz="1200" b="0" i="0" u="none" strike="noStrike" cap="none" baseline="0">
                <a:solidFill>
                  <a:schemeClr val="dk1"/>
                </a:solidFill>
                <a:latin typeface="Calibri"/>
                <a:ea typeface="Calibri"/>
                <a:cs typeface="Calibri"/>
                <a:sym typeface="Calibri"/>
              </a:rPr>
              <a:t>A total of 38 school nurses responded to this survey, which represented the fourth (16%) largest group of professionals in the sample. Most of the school nurses held bachelor’s degrees (76%) and had more than 20 years of experience (45%). Approximately 61% of the school nurses were located in rural CESAs. Approximately 58% of the nurses had multicultural coursework; however, most of them had not attended multicultural presentations (84%) or workshops (76%). </a:t>
            </a:r>
          </a:p>
          <a:p>
            <a:pPr marL="0" marR="0" lvl="0" indent="0" algn="l" rtl="0">
              <a:spcBef>
                <a:spcPts val="0"/>
              </a:spcBef>
              <a:buSzPct val="25000"/>
              <a:buNone/>
            </a:pPr>
            <a:r>
              <a:rPr lang="en" sz="1200" b="1" i="0" u="none" strike="noStrike" cap="none" baseline="0">
                <a:solidFill>
                  <a:schemeClr val="dk1"/>
                </a:solidFill>
                <a:latin typeface="Calibri"/>
                <a:ea typeface="Calibri"/>
                <a:cs typeface="Calibri"/>
                <a:sym typeface="Calibri"/>
              </a:rPr>
              <a:t>Motivation to Improve Multicultural Competence</a:t>
            </a:r>
          </a:p>
          <a:p>
            <a:pPr marL="0" marR="0" lvl="0" indent="0" algn="l" rtl="0">
              <a:spcBef>
                <a:spcPts val="0"/>
              </a:spcBef>
              <a:buSzPct val="25000"/>
              <a:buNone/>
            </a:pPr>
            <a:r>
              <a:rPr lang="en" sz="1200" b="0" i="0" u="none" strike="noStrike" cap="none" baseline="0">
                <a:solidFill>
                  <a:schemeClr val="dk1"/>
                </a:solidFill>
                <a:latin typeface="Calibri"/>
                <a:ea typeface="Calibri"/>
                <a:cs typeface="Calibri"/>
                <a:sym typeface="Calibri"/>
              </a:rPr>
              <a:t>Most of the school nurses (47%) reported a moderate level of motivation to improve their cultural competence. Approximately 34% had high motivation while 13% had very high motivation to improve. Only two nurses reported low or very low motivation to improve their cultural competence. Level of motivation was positively correlated with having coursework (.09) and attending presentations (.07)/workshops (.17). On the other hand, there was a negative correlation between level of motivation and years of experience (-.12). However, none of these correlations were significant.  </a:t>
            </a:r>
          </a:p>
          <a:p>
            <a:pPr marL="0" marR="0" lvl="0" indent="0" algn="l" rtl="0">
              <a:spcBef>
                <a:spcPts val="0"/>
              </a:spcBef>
              <a:buSzPct val="25000"/>
              <a:buNone/>
            </a:pPr>
            <a:r>
              <a:rPr lang="en" sz="1200" b="1" i="0" u="none" strike="noStrike" cap="none" baseline="0">
                <a:solidFill>
                  <a:schemeClr val="dk1"/>
                </a:solidFill>
                <a:latin typeface="Calibri"/>
                <a:ea typeface="Calibri"/>
                <a:cs typeface="Calibri"/>
                <a:sym typeface="Calibri"/>
              </a:rPr>
              <a:t>Multicultural Knowledge</a:t>
            </a:r>
          </a:p>
          <a:p>
            <a:pPr marL="0" marR="0" lvl="0" indent="0" algn="l" rtl="0">
              <a:spcBef>
                <a:spcPts val="0"/>
              </a:spcBef>
              <a:buSzPct val="25000"/>
              <a:buNone/>
            </a:pPr>
            <a:r>
              <a:rPr lang="en" sz="1200" b="0" i="0" u="none" strike="noStrike" cap="none" baseline="0">
                <a:solidFill>
                  <a:schemeClr val="dk1"/>
                </a:solidFill>
                <a:latin typeface="Calibri"/>
                <a:ea typeface="Calibri"/>
                <a:cs typeface="Calibri"/>
                <a:sym typeface="Calibri"/>
              </a:rPr>
              <a:t>The average knowledge score among school nurses was 65% (SD=15.5), which was the lowest score among all professionals. There was not a significant difference in knowledge scores between school nurses in urban CESAs and those in rural CESAs. In addition, there was a small positive correlation between knowledge and level of motivation (.08), but the relationship between knowledge and years of experience was negative (-.024).  Neither of these relationships was significant.  </a:t>
            </a:r>
          </a:p>
          <a:p>
            <a:pPr marL="0" marR="0" lvl="0" indent="0" algn="l" rtl="0">
              <a:spcBef>
                <a:spcPts val="0"/>
              </a:spcBef>
              <a:buSzPct val="25000"/>
              <a:buNone/>
            </a:pPr>
            <a:r>
              <a:rPr lang="en" sz="1200" b="1" i="0" u="none" strike="noStrike" cap="none" baseline="0">
                <a:solidFill>
                  <a:schemeClr val="dk1"/>
                </a:solidFill>
                <a:latin typeface="Calibri"/>
                <a:ea typeface="Calibri"/>
                <a:cs typeface="Calibri"/>
                <a:sym typeface="Calibri"/>
              </a:rPr>
              <a:t>Extent of Multicultural Training and Confidence</a:t>
            </a:r>
          </a:p>
          <a:p>
            <a:pPr marL="0" marR="0" lvl="0" indent="0" algn="l" rtl="0">
              <a:spcBef>
                <a:spcPts val="0"/>
              </a:spcBef>
              <a:buSzPct val="25000"/>
              <a:buNone/>
            </a:pPr>
            <a:r>
              <a:rPr lang="en" sz="1200" b="0" i="0" u="none" strike="noStrike" cap="none" baseline="0">
                <a:solidFill>
                  <a:schemeClr val="dk1"/>
                </a:solidFill>
                <a:latin typeface="Calibri"/>
                <a:ea typeface="Calibri"/>
                <a:cs typeface="Calibri"/>
                <a:sym typeface="Calibri"/>
              </a:rPr>
              <a:t>The school nurses were asked to rate their extent of training (0-4) and level of confidence implementing those skills (0-4) in multicultural assessment (7 skills), consultation (8 skills), and intervention (6 skills). In addition to these skills questions, school nurses were also asked about their skills in serving specific minority populations, including linguistic minorities (7 skills), racial/ethnic minorities (12 skills), and children living in poverty (5 skills). </a:t>
            </a:r>
          </a:p>
          <a:p>
            <a:pPr marL="0" marR="0" lvl="0" indent="0" algn="l" rtl="0">
              <a:spcBef>
                <a:spcPts val="0"/>
              </a:spcBef>
              <a:buSzPct val="25000"/>
              <a:buNone/>
            </a:pPr>
            <a:r>
              <a:rPr lang="en" sz="1200" b="0" i="1" u="none" strike="noStrike" cap="none" baseline="0">
                <a:solidFill>
                  <a:schemeClr val="dk1"/>
                </a:solidFill>
                <a:latin typeface="Calibri"/>
                <a:ea typeface="Calibri"/>
                <a:cs typeface="Calibri"/>
                <a:sym typeface="Calibri"/>
              </a:rPr>
              <a:t>Multicultural Assessment Skills. </a:t>
            </a:r>
            <a:r>
              <a:rPr lang="en" sz="1200" b="0" i="0" u="none" strike="noStrike" cap="none" baseline="0">
                <a:solidFill>
                  <a:schemeClr val="dk1"/>
                </a:solidFill>
                <a:latin typeface="Calibri"/>
                <a:ea typeface="Calibri"/>
                <a:cs typeface="Calibri"/>
                <a:sym typeface="Calibri"/>
              </a:rPr>
              <a:t>On average, school nurses reported having little training (M=.97, SD=.71) or confidence (M=.94, SD=.55) in the seven multicultural assessment skills There was one skill where school nurses reported some training but little confidence: evaluating the influence of your own beliefs/perspectives. There was little training and confidence in evaluating the influence of the student’s beliefs/perspective on learning and behavior. There was no training and little to no confidence in the remaining assessment skills. </a:t>
            </a:r>
          </a:p>
          <a:p>
            <a:pPr marL="0" marR="0" lvl="0" indent="0" algn="l" rtl="0">
              <a:spcBef>
                <a:spcPts val="0"/>
              </a:spcBef>
              <a:buSzPct val="25000"/>
              <a:buNone/>
            </a:pPr>
            <a:r>
              <a:rPr lang="en" sz="1200" b="0" i="1" u="none" strike="noStrike" cap="none" baseline="0">
                <a:solidFill>
                  <a:schemeClr val="dk1"/>
                </a:solidFill>
                <a:latin typeface="Calibri"/>
                <a:ea typeface="Calibri"/>
                <a:cs typeface="Calibri"/>
                <a:sym typeface="Calibri"/>
              </a:rPr>
              <a:t>Multicultural Consultation Skills. </a:t>
            </a:r>
            <a:r>
              <a:rPr lang="en" sz="1200" b="0" i="0" u="none" strike="noStrike" cap="none" baseline="0">
                <a:solidFill>
                  <a:schemeClr val="dk1"/>
                </a:solidFill>
                <a:latin typeface="Calibri"/>
                <a:ea typeface="Calibri"/>
                <a:cs typeface="Calibri"/>
                <a:sym typeface="Calibri"/>
              </a:rPr>
              <a:t>School nurses reported a little training (M=1.42) and confidence (1.57) in these consultation skills. They reported some training and sufficient confidence in establishing relationships that are congruent with student’s beliefs/perspectives. There was also some training in determining a family/student’s attitude toward disability and understanding the beliefs/perspectives of other consultation members, but there was little confidence in implementing these skills. Nurses reported little training and confidence in determining how their own beliefs/perspectives influenced the problem and determining how the beliefs/perspective of other school personnel influenced the problem. There was no training in collecting data on beliefs/perspectives/values of others, but they had sufficient confidence in their ability to perform this task. There was also no training in modifying the consultation process based on the beliefs of the consultee or clients, but the confidence was comparatively higher (a little). </a:t>
            </a:r>
          </a:p>
          <a:p>
            <a:pPr marL="0" marR="0" lvl="0" indent="0" algn="l" rtl="0">
              <a:spcBef>
                <a:spcPts val="0"/>
              </a:spcBef>
              <a:buSzPct val="25000"/>
              <a:buNone/>
            </a:pPr>
            <a:r>
              <a:rPr lang="en" sz="1200" b="0" i="1" u="none" strike="noStrike" cap="none" baseline="0">
                <a:solidFill>
                  <a:schemeClr val="dk1"/>
                </a:solidFill>
                <a:latin typeface="Calibri"/>
                <a:ea typeface="Calibri"/>
                <a:cs typeface="Calibri"/>
                <a:sym typeface="Calibri"/>
              </a:rPr>
              <a:t>Multicultural Intervention Skills. </a:t>
            </a:r>
            <a:r>
              <a:rPr lang="en" sz="1200" b="0" i="0" u="none" strike="noStrike" cap="none" baseline="0">
                <a:solidFill>
                  <a:schemeClr val="dk1"/>
                </a:solidFill>
                <a:latin typeface="Calibri"/>
                <a:ea typeface="Calibri"/>
                <a:cs typeface="Calibri"/>
                <a:sym typeface="Calibri"/>
              </a:rPr>
              <a:t>On average, the school nurses reported no training (M=.86) or confidence (M=.93) in their multicultural intervention skills. Nurses did not report a lot of training, adequate training, or some training for any skills in this area. They reported a little training and confidence in identifying beliefs/perspectives that affect the acceptability of an intervention and using student’s strengths in intervention. However, there was no training and little confidence in all remaining skills. </a:t>
            </a:r>
          </a:p>
          <a:p>
            <a:pPr marL="0" marR="0" lvl="0" indent="0" algn="l" rtl="0">
              <a:spcBef>
                <a:spcPts val="0"/>
              </a:spcBef>
              <a:buSzPct val="25000"/>
              <a:buNone/>
            </a:pPr>
            <a:r>
              <a:rPr lang="en" sz="1200" b="0" i="1" u="none" strike="noStrike" cap="none" baseline="0">
                <a:solidFill>
                  <a:schemeClr val="dk1"/>
                </a:solidFill>
                <a:latin typeface="Calibri"/>
                <a:ea typeface="Calibri"/>
                <a:cs typeface="Calibri"/>
                <a:sym typeface="Calibri"/>
              </a:rPr>
              <a:t>Skills to Serve Linguistic Minorities. </a:t>
            </a:r>
            <a:r>
              <a:rPr lang="en" sz="1200" b="0" i="0" u="none" strike="noStrike" cap="none" baseline="0">
                <a:solidFill>
                  <a:schemeClr val="dk1"/>
                </a:solidFill>
                <a:latin typeface="Calibri"/>
                <a:ea typeface="Calibri"/>
                <a:cs typeface="Calibri"/>
                <a:sym typeface="Calibri"/>
              </a:rPr>
              <a:t>On average, school nurses reported no training (M=.29) or confidence (M=.38) in the skills needed to serve linguistic minorities. They did not report a lot, adequate, some, or a little training in any of the skill areas. They reported no training in all areas, but there was sufficient confidence in using an interpreter, while there was no confidence in implementing the remaining skills. </a:t>
            </a:r>
          </a:p>
          <a:p>
            <a:pPr marL="0" marR="0" lvl="0" indent="0" algn="l" rtl="0">
              <a:spcBef>
                <a:spcPts val="0"/>
              </a:spcBef>
              <a:buSzPct val="25000"/>
              <a:buNone/>
            </a:pPr>
            <a:r>
              <a:rPr lang="en" sz="1200" b="0" i="1" u="none" strike="noStrike" cap="none" baseline="0">
                <a:solidFill>
                  <a:schemeClr val="dk1"/>
                </a:solidFill>
                <a:latin typeface="Calibri"/>
                <a:ea typeface="Calibri"/>
                <a:cs typeface="Calibri"/>
                <a:sym typeface="Calibri"/>
              </a:rPr>
              <a:t>Skills to Serve Racial/Ethnic Minorities. </a:t>
            </a:r>
            <a:r>
              <a:rPr lang="en" sz="1200" b="0" i="0" u="none" strike="noStrike" cap="none" baseline="0">
                <a:solidFill>
                  <a:schemeClr val="dk1"/>
                </a:solidFill>
                <a:latin typeface="Calibri"/>
                <a:ea typeface="Calibri"/>
                <a:cs typeface="Calibri"/>
                <a:sym typeface="Calibri"/>
              </a:rPr>
              <a:t>School nurses, on average, reported no training (M=.36) or confidence (M=.41) in the skills needed to serve racial/ethnic minorities. The nurses did not report a lot, adequate, or some training in any of these skill areas. They reported a little in training and confidence in considering racial/ethnic identity during consultation. They reported no training for the remaining 11 skill areas with little to no confidence in implementing these skills. </a:t>
            </a:r>
          </a:p>
          <a:p>
            <a:pPr marL="0" marR="0" lvl="0" indent="0" algn="l" rtl="0">
              <a:spcBef>
                <a:spcPts val="0"/>
              </a:spcBef>
              <a:buSzPct val="25000"/>
              <a:buNone/>
            </a:pPr>
            <a:r>
              <a:rPr lang="en" sz="1200" b="0" i="1" u="none" strike="noStrike" cap="none" baseline="0">
                <a:solidFill>
                  <a:schemeClr val="dk1"/>
                </a:solidFill>
                <a:latin typeface="Calibri"/>
                <a:ea typeface="Calibri"/>
                <a:cs typeface="Calibri"/>
                <a:sym typeface="Calibri"/>
              </a:rPr>
              <a:t>Skills to Serve Students Living in Poverty. </a:t>
            </a:r>
            <a:r>
              <a:rPr lang="en" sz="1200" b="0" i="0" u="none" strike="noStrike" cap="none" baseline="0">
                <a:solidFill>
                  <a:schemeClr val="dk1"/>
                </a:solidFill>
                <a:latin typeface="Calibri"/>
                <a:ea typeface="Calibri"/>
                <a:cs typeface="Calibri"/>
                <a:sym typeface="Calibri"/>
              </a:rPr>
              <a:t>School nurses reported, on average, no training (.95) but a little confidence (1.09) in the skills needed to serve students who live in poverty. They did not report a lot, adequate, or some training in any of these skill areas. They reported a little training and confidence in assessing the influence of economic hardship on families/students, assessing the influence of poverty on learning and well-being. However, they reported no training in assessing poverty-related stress or designing interventions to reduce poverty-related stress.  </a:t>
            </a:r>
          </a:p>
          <a:p>
            <a:pPr marL="0" marR="0" lvl="0" indent="0" algn="l" rtl="0">
              <a:spcBef>
                <a:spcPts val="0"/>
              </a:spcBef>
              <a:buSzPct val="25000"/>
              <a:buNone/>
            </a:pPr>
            <a:r>
              <a:rPr lang="en" sz="1200" b="1" i="0" u="none" strike="noStrike" cap="none" baseline="0">
                <a:solidFill>
                  <a:schemeClr val="dk1"/>
                </a:solidFill>
                <a:latin typeface="Calibri"/>
                <a:ea typeface="Calibri"/>
                <a:cs typeface="Calibri"/>
                <a:sym typeface="Calibri"/>
              </a:rPr>
              <a:t>School Nurses’ Knowledge, Training, and Confidence</a:t>
            </a:r>
          </a:p>
          <a:p>
            <a:pPr marL="0" marR="0" lvl="0" indent="0" algn="l" rtl="0">
              <a:spcBef>
                <a:spcPts val="0"/>
              </a:spcBef>
              <a:buSzPct val="25000"/>
              <a:buNone/>
            </a:pPr>
            <a:r>
              <a:rPr lang="en" sz="1200" b="0" i="0" u="none" strike="noStrike" cap="none" baseline="0">
                <a:solidFill>
                  <a:schemeClr val="dk1"/>
                </a:solidFill>
                <a:latin typeface="Calibri"/>
                <a:ea typeface="Calibri"/>
                <a:cs typeface="Calibri"/>
                <a:sym typeface="Calibri"/>
              </a:rPr>
              <a:t>In analyzing the relationship among school nurses’ multicultural knowledge, training, and confidence; there were significant, positive correlations between knowledge and extent of training (.26**) and knowledge and level of confidence (.23**). There was also a significant, positive correlation between the extent of training and level of confidence (.78**). Therefore, as the training of school nurses increased, their knowledge and confidence also increased. </a:t>
            </a:r>
          </a:p>
          <a:p>
            <a:pPr marL="0" marR="0" lvl="0" indent="0" algn="l" rtl="0">
              <a:spcBef>
                <a:spcPts val="0"/>
              </a:spcBef>
              <a:buSzPct val="25000"/>
              <a:buNone/>
            </a:pPr>
            <a:r>
              <a:rPr lang="en" sz="1200" b="1" i="0" u="none" strike="noStrike" cap="none" baseline="0">
                <a:solidFill>
                  <a:schemeClr val="dk1"/>
                </a:solidFill>
                <a:latin typeface="Calibri"/>
                <a:ea typeface="Calibri"/>
                <a:cs typeface="Calibri"/>
                <a:sym typeface="Calibri"/>
              </a:rPr>
              <a:t>Summary: School Nurses</a:t>
            </a:r>
          </a:p>
          <a:p>
            <a:pPr marL="0" marR="0" lvl="0" indent="0" algn="l" rtl="0">
              <a:spcBef>
                <a:spcPts val="0"/>
              </a:spcBef>
              <a:buSzPct val="25000"/>
              <a:buNone/>
            </a:pPr>
            <a:r>
              <a:rPr lang="en" sz="1200" b="0" i="0" u="none" strike="noStrike" cap="none" baseline="0">
                <a:solidFill>
                  <a:schemeClr val="dk1"/>
                </a:solidFill>
                <a:latin typeface="Calibri"/>
                <a:ea typeface="Calibri"/>
                <a:cs typeface="Calibri"/>
                <a:sym typeface="Calibri"/>
              </a:rPr>
              <a:t>Overall, school nurses demonstrated the least amount of multicultural knowledge, training, and confidence. They had the most training and confidence in their consultation skills, but they had the least amount of training and confidence in the intervention skill areas. In regards to minority specific skills, school nurses had little to no training across all of these areas. On the other hand, they had a little confidence in their ability to implement the skills needed to serve children who live in poverty. Therefore, the more training they had; the more confidence they had. The results for the nurses should be interpreted with caution because of the small sample of nurses. It is also important to note that some of the questions may have been perceived as being related to psychological testing and assessment, rather than being related to the nursing process. These questions need further study with the nurses.</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 sz="1200" b="0" i="0" u="none" strike="noStrike" cap="none" baseline="0">
                <a:solidFill>
                  <a:schemeClr val="dk1"/>
                </a:solidFill>
                <a:latin typeface="Calibri"/>
                <a:ea typeface="Calibri"/>
                <a:cs typeface="Calibri"/>
                <a:sym typeface="Calibri"/>
              </a:rPr>
              <a:t> </a:t>
            </a:r>
          </a:p>
          <a:p>
            <a:pPr marL="0" marR="0" lvl="0" indent="0" algn="l" rtl="0">
              <a:spcBef>
                <a:spcPts val="0"/>
              </a:spcBef>
              <a:buSzPct val="25000"/>
              <a:buNone/>
            </a:pPr>
            <a:r>
              <a:rPr lang="en" sz="1200" b="0" i="0" u="none" strike="noStrike" cap="none" baseline="0">
                <a:solidFill>
                  <a:schemeClr val="dk1"/>
                </a:solidFill>
                <a:latin typeface="Calibri"/>
                <a:ea typeface="Calibri"/>
                <a:cs typeface="Calibri"/>
                <a:sym typeface="Calibri"/>
              </a:rPr>
              <a:t>Wisconsin Department of Public Instruction </a:t>
            </a:r>
          </a:p>
          <a:p>
            <a:pPr marL="0" marR="0" lvl="0" indent="0" algn="l" rtl="0">
              <a:spcBef>
                <a:spcPts val="0"/>
              </a:spcBef>
              <a:buSzPct val="25000"/>
              <a:buNone/>
            </a:pPr>
            <a:r>
              <a:rPr lang="en" sz="1200" b="0" i="0" u="none" strike="noStrike" cap="none" baseline="0">
                <a:solidFill>
                  <a:schemeClr val="dk1"/>
                </a:solidFill>
                <a:latin typeface="Calibri"/>
                <a:ea typeface="Calibri"/>
                <a:cs typeface="Calibri"/>
                <a:sym typeface="Calibri"/>
              </a:rPr>
              <a:t>Pupil Services Multicultural Needs Assessment</a:t>
            </a:r>
          </a:p>
          <a:p>
            <a:pPr marL="0" marR="0" lvl="0" indent="0" algn="l" rtl="0">
              <a:spcBef>
                <a:spcPts val="0"/>
              </a:spcBef>
              <a:buSzPct val="25000"/>
              <a:buNone/>
            </a:pPr>
            <a:r>
              <a:rPr lang="en" sz="1200" b="0" i="0" u="none" strike="noStrike" cap="none" baseline="0">
                <a:solidFill>
                  <a:schemeClr val="dk1"/>
                </a:solidFill>
                <a:latin typeface="Calibri"/>
                <a:ea typeface="Calibri"/>
                <a:cs typeface="Calibri"/>
                <a:sym typeface="Calibri"/>
              </a:rPr>
              <a:t>Final Report</a:t>
            </a:r>
          </a:p>
          <a:p>
            <a:pPr marL="0" marR="0" lvl="0" indent="0" algn="l" rtl="0">
              <a:spcBef>
                <a:spcPts val="0"/>
              </a:spcBef>
              <a:buSzPct val="25000"/>
              <a:buNone/>
            </a:pPr>
            <a:r>
              <a:rPr lang="en" sz="1200" b="0" i="0" u="none" strike="noStrike" cap="none" baseline="0">
                <a:solidFill>
                  <a:schemeClr val="dk1"/>
                </a:solidFill>
                <a:latin typeface="Calibri"/>
                <a:ea typeface="Calibri"/>
                <a:cs typeface="Calibri"/>
                <a:sym typeface="Calibri"/>
              </a:rPr>
              <a:t> </a:t>
            </a:r>
          </a:p>
          <a:p>
            <a:pPr marL="0" marR="0" lvl="0" indent="0" algn="l" rtl="0">
              <a:spcBef>
                <a:spcPts val="0"/>
              </a:spcBef>
              <a:buSzPct val="25000"/>
              <a:buNone/>
            </a:pPr>
            <a:r>
              <a:rPr lang="en" sz="1200" b="0" i="0" u="none" strike="noStrike" cap="none" baseline="0">
                <a:solidFill>
                  <a:schemeClr val="dk1"/>
                </a:solidFill>
                <a:latin typeface="Calibri"/>
                <a:ea typeface="Calibri"/>
                <a:cs typeface="Calibri"/>
                <a:sym typeface="Calibri"/>
              </a:rPr>
              <a:t>Prepared By:</a:t>
            </a:r>
          </a:p>
          <a:p>
            <a:pPr marL="0" marR="0" lvl="0" indent="0" algn="l" rtl="0">
              <a:spcBef>
                <a:spcPts val="0"/>
              </a:spcBef>
              <a:buSzPct val="25000"/>
              <a:buNone/>
            </a:pPr>
            <a:r>
              <a:rPr lang="en" sz="1200" b="0" i="0" u="none" strike="noStrike" cap="none" baseline="0">
                <a:solidFill>
                  <a:schemeClr val="dk1"/>
                </a:solidFill>
                <a:latin typeface="Calibri"/>
                <a:ea typeface="Calibri"/>
                <a:cs typeface="Calibri"/>
                <a:sym typeface="Calibri"/>
              </a:rPr>
              <a:t>Markeda Newell, PhD </a:t>
            </a:r>
          </a:p>
          <a:p>
            <a:pPr marL="0" marR="0" lvl="0" indent="0" algn="l" rtl="0">
              <a:spcBef>
                <a:spcPts val="0"/>
              </a:spcBef>
              <a:buSzPct val="25000"/>
              <a:buNone/>
            </a:pPr>
            <a:r>
              <a:rPr lang="en" sz="1200" b="0" i="0" u="none" strike="noStrike" cap="none" baseline="0">
                <a:solidFill>
                  <a:schemeClr val="dk1"/>
                </a:solidFill>
                <a:latin typeface="Calibri"/>
                <a:ea typeface="Calibri"/>
                <a:cs typeface="Calibri"/>
                <a:sym typeface="Calibri"/>
              </a:rPr>
              <a:t>Assistant Professor, School Psychology</a:t>
            </a:r>
          </a:p>
          <a:p>
            <a:pPr marL="0" marR="0" lvl="0" indent="0" algn="l" rtl="0">
              <a:spcBef>
                <a:spcPts val="0"/>
              </a:spcBef>
              <a:buSzPct val="25000"/>
              <a:buNone/>
            </a:pPr>
            <a:r>
              <a:rPr lang="en" sz="1200" b="0" i="0" u="none" strike="noStrike" cap="none" baseline="0">
                <a:solidFill>
                  <a:schemeClr val="dk1"/>
                </a:solidFill>
                <a:latin typeface="Calibri"/>
                <a:ea typeface="Calibri"/>
                <a:cs typeface="Calibri"/>
                <a:sym typeface="Calibri"/>
              </a:rPr>
              <a:t>University of Wisconsin-Milwaukee</a:t>
            </a:r>
          </a:p>
          <a:p>
            <a:pPr marL="0" marR="0" lvl="0" indent="0" algn="l" rtl="0">
              <a:spcBef>
                <a:spcPts val="0"/>
              </a:spcBef>
              <a:buSzPct val="25000"/>
              <a:buNone/>
            </a:pPr>
            <a:r>
              <a:rPr lang="en" sz="1200" b="0" i="0" u="none" strike="noStrike" cap="none" baseline="0">
                <a:solidFill>
                  <a:schemeClr val="dk1"/>
                </a:solidFill>
                <a:latin typeface="Calibri"/>
                <a:ea typeface="Calibri"/>
                <a:cs typeface="Calibri"/>
                <a:sym typeface="Calibri"/>
              </a:rPr>
              <a:t>and</a:t>
            </a:r>
          </a:p>
          <a:p>
            <a:pPr marL="0" marR="0" lvl="0" indent="0" algn="l" rtl="0">
              <a:spcBef>
                <a:spcPts val="0"/>
              </a:spcBef>
              <a:buSzPct val="25000"/>
              <a:buNone/>
            </a:pPr>
            <a:r>
              <a:rPr lang="en" sz="1200" b="0" i="0" u="none" strike="noStrike" cap="none" baseline="0">
                <a:solidFill>
                  <a:schemeClr val="dk1"/>
                </a:solidFill>
                <a:latin typeface="Calibri"/>
                <a:ea typeface="Calibri"/>
                <a:cs typeface="Calibri"/>
                <a:sym typeface="Calibri"/>
              </a:rPr>
              <a:t>Joshua Looser, MS, </a:t>
            </a:r>
          </a:p>
          <a:p>
            <a:pPr marL="0" marR="0" lvl="0" indent="0" algn="l" rtl="0">
              <a:spcBef>
                <a:spcPts val="0"/>
              </a:spcBef>
              <a:buSzPct val="25000"/>
              <a:buNone/>
            </a:pPr>
            <a:r>
              <a:rPr lang="en" sz="1200" b="0" i="0" u="none" strike="noStrike" cap="none" baseline="0">
                <a:solidFill>
                  <a:schemeClr val="dk1"/>
                </a:solidFill>
                <a:latin typeface="Calibri"/>
                <a:ea typeface="Calibri"/>
                <a:cs typeface="Calibri"/>
                <a:sym typeface="Calibri"/>
              </a:rPr>
              <a:t>Doctoral Student, School Psychology</a:t>
            </a:r>
          </a:p>
          <a:p>
            <a:pPr marL="0" marR="0" lvl="0" indent="0" algn="l" rtl="0">
              <a:spcBef>
                <a:spcPts val="0"/>
              </a:spcBef>
              <a:buSzPct val="25000"/>
              <a:buNone/>
            </a:pPr>
            <a:r>
              <a:rPr lang="en" sz="1200" b="0" i="0" u="none" strike="noStrike" cap="none" baseline="0">
                <a:solidFill>
                  <a:schemeClr val="dk1"/>
                </a:solidFill>
                <a:latin typeface="Calibri"/>
                <a:ea typeface="Calibri"/>
                <a:cs typeface="Calibri"/>
                <a:sym typeface="Calibri"/>
              </a:rPr>
              <a:t>University of Wisconsin-Milwaukee</a:t>
            </a:r>
          </a:p>
          <a:p>
            <a:pPr marL="0" marR="0" lvl="0" indent="0" algn="l" rtl="0">
              <a:spcBef>
                <a:spcPts val="0"/>
              </a:spcBef>
              <a:buSzPct val="25000"/>
              <a:buNone/>
            </a:pPr>
            <a:r>
              <a:rPr lang="en" sz="1200" b="0" i="0" u="none" strike="noStrike" cap="none" baseline="0">
                <a:solidFill>
                  <a:schemeClr val="dk1"/>
                </a:solidFill>
                <a:latin typeface="Calibri"/>
                <a:ea typeface="Calibri"/>
                <a:cs typeface="Calibri"/>
                <a:sym typeface="Calibri"/>
              </a:rPr>
              <a:t> </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SzPct val="25000"/>
              <a:buNone/>
            </a:pPr>
            <a:r>
              <a:rPr lang="en" sz="1200" b="0" i="0" u="none" strike="noStrike" cap="none" baseline="0">
                <a:solidFill>
                  <a:schemeClr val="dk1"/>
                </a:solidFill>
                <a:latin typeface="Calibri"/>
                <a:ea typeface="Calibri"/>
                <a:cs typeface="Calibri"/>
                <a:sym typeface="Calibri"/>
              </a:rPr>
              <a:t> </a:t>
            </a:r>
          </a:p>
          <a:p>
            <a:pPr marL="0" marR="0" lvl="0" indent="0" algn="l" rtl="0">
              <a:spcBef>
                <a:spcPts val="0"/>
              </a:spcBef>
              <a:buSzPct val="25000"/>
              <a:buNone/>
            </a:pPr>
            <a:r>
              <a:rPr lang="en" sz="1200" b="0" i="0" u="none" strike="noStrike" cap="none" baseline="0">
                <a:solidFill>
                  <a:schemeClr val="dk1"/>
                </a:solidFill>
                <a:latin typeface="Calibri"/>
                <a:ea typeface="Calibri"/>
                <a:cs typeface="Calibri"/>
                <a:sym typeface="Calibri"/>
              </a:rPr>
              <a:t> </a:t>
            </a:r>
          </a:p>
          <a:p>
            <a:pPr marL="0" marR="0" lvl="0" indent="0" algn="l" rtl="0">
              <a:spcBef>
                <a:spcPts val="0"/>
              </a:spcBef>
              <a:buSzPct val="25000"/>
              <a:buNone/>
            </a:pPr>
            <a:r>
              <a:rPr lang="en" sz="1200" b="0" i="0" u="none" strike="noStrike" cap="none" baseline="0">
                <a:solidFill>
                  <a:schemeClr val="dk1"/>
                </a:solidFill>
                <a:latin typeface="Calibri"/>
                <a:ea typeface="Calibri"/>
                <a:cs typeface="Calibri"/>
                <a:sym typeface="Calibri"/>
              </a:rPr>
              <a:t> </a:t>
            </a:r>
          </a:p>
          <a:p>
            <a:pPr marL="0" marR="0" lvl="0" indent="0" algn="l" rtl="0">
              <a:spcBef>
                <a:spcPts val="0"/>
              </a:spcBef>
              <a:buSzPct val="25000"/>
              <a:buNone/>
            </a:pPr>
            <a:r>
              <a:rPr lang="en" sz="1200" b="0" i="0" u="none" strike="noStrike" cap="none" baseline="0">
                <a:solidFill>
                  <a:schemeClr val="dk1"/>
                </a:solidFill>
                <a:latin typeface="Calibri"/>
                <a:ea typeface="Calibri"/>
                <a:cs typeface="Calibri"/>
                <a:sym typeface="Calibri"/>
              </a:rPr>
              <a:t> </a:t>
            </a:r>
          </a:p>
          <a:p>
            <a:pPr marL="0" marR="0" lvl="0" indent="0" algn="l" rtl="0">
              <a:spcBef>
                <a:spcPts val="0"/>
              </a:spcBef>
              <a:buSzPct val="25000"/>
              <a:buNone/>
            </a:pPr>
            <a:r>
              <a:rPr lang="en" sz="1200" b="0" i="0" u="none" strike="noStrike" cap="none" baseline="0">
                <a:solidFill>
                  <a:schemeClr val="dk1"/>
                </a:solidFill>
                <a:latin typeface="Calibri"/>
                <a:ea typeface="Calibri"/>
                <a:cs typeface="Calibri"/>
                <a:sym typeface="Calibri"/>
              </a:rPr>
              <a:t> </a:t>
            </a:r>
          </a:p>
          <a:p>
            <a:pPr marL="0" marR="0" lvl="0" indent="0" algn="l" rtl="0">
              <a:spcBef>
                <a:spcPts val="0"/>
              </a:spcBef>
              <a:buSzPct val="25000"/>
              <a:buNone/>
            </a:pPr>
            <a:r>
              <a:rPr lang="en" sz="1200" b="0" i="0" u="none" strike="noStrike" cap="none" baseline="0">
                <a:solidFill>
                  <a:schemeClr val="dk1"/>
                </a:solidFill>
                <a:latin typeface="Calibri"/>
                <a:ea typeface="Calibri"/>
                <a:cs typeface="Calibri"/>
                <a:sym typeface="Calibri"/>
              </a:rPr>
              <a:t> </a:t>
            </a:r>
          </a:p>
          <a:p>
            <a:pPr marL="0" marR="0" lvl="0" indent="0" algn="l" rtl="0">
              <a:spcBef>
                <a:spcPts val="0"/>
              </a:spcBef>
              <a:buSzPct val="25000"/>
              <a:buNone/>
            </a:pPr>
            <a:r>
              <a:rPr lang="en" sz="1200" b="0" i="0" u="none" strike="noStrike" cap="none" baseline="0">
                <a:solidFill>
                  <a:schemeClr val="dk1"/>
                </a:solidFill>
                <a:latin typeface="Calibri"/>
                <a:ea typeface="Calibri"/>
                <a:cs typeface="Calibri"/>
                <a:sym typeface="Calibri"/>
              </a:rPr>
              <a:t> </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29" name="Shape 229"/>
          <p:cNvSpPr txBox="1">
            <a:spLocks noGrp="1"/>
          </p:cNvSpPr>
          <p:nvPr>
            <p:ph type="hdr" idx="3"/>
          </p:nvPr>
        </p:nvSpPr>
        <p:spPr>
          <a:xfrm>
            <a:off x="0" y="0"/>
            <a:ext cx="2971799" cy="4572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30" name="Shape 230"/>
          <p:cNvSpPr txBox="1">
            <a:spLocks noGrp="1"/>
          </p:cNvSpPr>
          <p:nvPr>
            <p:ph type="dt" idx="10"/>
          </p:nvPr>
        </p:nvSpPr>
        <p:spPr>
          <a:xfrm>
            <a:off x="3884612" y="0"/>
            <a:ext cx="29717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 sz="1200" b="0" i="0" u="none" strike="noStrike" cap="none" baseline="0">
                <a:solidFill>
                  <a:schemeClr val="dk1"/>
                </a:solidFill>
                <a:latin typeface="Calibri"/>
                <a:ea typeface="Calibri"/>
                <a:cs typeface="Calibri"/>
                <a:sym typeface="Calibri"/>
              </a:rPr>
              <a:t>4/21/2015 12:14 PM</a:t>
            </a:r>
          </a:p>
        </p:txBody>
      </p:sp>
      <p:sp>
        <p:nvSpPr>
          <p:cNvPr id="231" name="Shape 231"/>
          <p:cNvSpPr txBox="1">
            <a:spLocks noGrp="1"/>
          </p:cNvSpPr>
          <p:nvPr>
            <p:ph type="ftr" idx="11"/>
          </p:nvPr>
        </p:nvSpPr>
        <p:spPr>
          <a:xfrm>
            <a:off x="0"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en" sz="1200" b="0" i="0" u="none" strike="noStrike" cap="none" baseline="0">
                <a:solidFill>
                  <a:srgbClr val="000000"/>
                </a:solidFill>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p>
          <a:p>
            <a:pPr marL="0" marR="0" lvl="0" indent="0" algn="l" rtl="0">
              <a:spcBef>
                <a:spcPts val="0"/>
              </a:spcBef>
              <a:buSzPct val="25000"/>
              <a:buNone/>
            </a:pPr>
            <a:r>
              <a:rPr lang="en" sz="1200" b="0" i="0" u="none" strike="noStrike" cap="none" baseline="0">
                <a:solidFill>
                  <a:srgbClr val="000000"/>
                </a:solidFill>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 sz="1200" b="0" i="0" u="none" strike="noStrike" cap="none" baseline="0">
                <a:solidFill>
                  <a:srgbClr val="000000"/>
                </a:solidFill>
                <a:latin typeface="Calibri"/>
                <a:ea typeface="Calibri"/>
                <a:cs typeface="Calibri"/>
                <a:sym typeface="Calibri"/>
              </a:rPr>
            </a:br>
            <a:r>
              <a:rPr lang="en" sz="1200" b="0" i="0" u="none" strike="noStrike" cap="none" baseline="0">
                <a:solidFill>
                  <a:srgbClr val="000000"/>
                </a:solidFill>
                <a:latin typeface="Calibri"/>
                <a:ea typeface="Calibri"/>
                <a:cs typeface="Calibri"/>
                <a:sym typeface="Calibri"/>
              </a:rPr>
              <a:t>MICROSOFT MAKES NO WARRANTIES, EXPRESS, IMPLIED OR STATUTORY, AS TO THE INFORMATION IN THIS PRESENTATION.</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32" name="Shape 2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chemeClr val="dk1"/>
                </a:solidFill>
                <a:latin typeface="Calibri"/>
                <a:ea typeface="Calibri"/>
                <a:cs typeface="Calibri"/>
                <a:sym typeface="Calibri"/>
              </a:rPr>
              <a:t>12</a:t>
            </a:fld>
            <a:endParaRPr lang="en"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2608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37" name="Shape 2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b="0" i="0" u="none" strike="noStrike" cap="none" baseline="0" dirty="0" smtClean="0">
                <a:solidFill>
                  <a:schemeClr val="dk1"/>
                </a:solidFill>
                <a:latin typeface="Calibri"/>
                <a:ea typeface="Calibri"/>
                <a:cs typeface="Calibri"/>
                <a:sym typeface="Calibri"/>
              </a:rPr>
              <a:t>Infant mortality; uninsured; child poverty; incarceration; </a:t>
            </a:r>
            <a:endParaRPr sz="1200" b="0" i="0" u="none" strike="noStrike" cap="none" baseline="0" dirty="0">
              <a:solidFill>
                <a:schemeClr val="dk1"/>
              </a:solidFill>
              <a:latin typeface="Calibri"/>
              <a:ea typeface="Calibri"/>
              <a:cs typeface="Calibri"/>
              <a:sym typeface="Calibri"/>
            </a:endParaRPr>
          </a:p>
        </p:txBody>
      </p:sp>
      <p:sp>
        <p:nvSpPr>
          <p:cNvPr id="238" name="Shape 238"/>
          <p:cNvSpPr txBox="1">
            <a:spLocks noGrp="1"/>
          </p:cNvSpPr>
          <p:nvPr>
            <p:ph type="hdr" idx="3"/>
          </p:nvPr>
        </p:nvSpPr>
        <p:spPr>
          <a:xfrm>
            <a:off x="0" y="0"/>
            <a:ext cx="2971799" cy="4572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39" name="Shape 239"/>
          <p:cNvSpPr txBox="1">
            <a:spLocks noGrp="1"/>
          </p:cNvSpPr>
          <p:nvPr>
            <p:ph type="dt" idx="10"/>
          </p:nvPr>
        </p:nvSpPr>
        <p:spPr>
          <a:xfrm>
            <a:off x="3884612" y="0"/>
            <a:ext cx="29717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 sz="1200" b="0" i="0" u="none" strike="noStrike" cap="none" baseline="0">
                <a:solidFill>
                  <a:schemeClr val="dk1"/>
                </a:solidFill>
                <a:latin typeface="Calibri"/>
                <a:ea typeface="Calibri"/>
                <a:cs typeface="Calibri"/>
                <a:sym typeface="Calibri"/>
              </a:rPr>
              <a:t>4/21/2015 10:23 AM</a:t>
            </a:r>
          </a:p>
        </p:txBody>
      </p:sp>
      <p:sp>
        <p:nvSpPr>
          <p:cNvPr id="240" name="Shape 240"/>
          <p:cNvSpPr txBox="1">
            <a:spLocks noGrp="1"/>
          </p:cNvSpPr>
          <p:nvPr>
            <p:ph type="ftr" idx="11"/>
          </p:nvPr>
        </p:nvSpPr>
        <p:spPr>
          <a:xfrm>
            <a:off x="0"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en" sz="1200" b="0" i="0" u="none" strike="noStrike" cap="none" baseline="0">
                <a:solidFill>
                  <a:srgbClr val="000000"/>
                </a:solidFill>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p>
          <a:p>
            <a:pPr marL="0" marR="0" lvl="0" indent="0" algn="l" rtl="0">
              <a:spcBef>
                <a:spcPts val="0"/>
              </a:spcBef>
              <a:buSzPct val="25000"/>
              <a:buNone/>
            </a:pPr>
            <a:r>
              <a:rPr lang="en" sz="1200" b="0" i="0" u="none" strike="noStrike" cap="none" baseline="0">
                <a:solidFill>
                  <a:srgbClr val="000000"/>
                </a:solidFill>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 sz="1200" b="0" i="0" u="none" strike="noStrike" cap="none" baseline="0">
                <a:solidFill>
                  <a:srgbClr val="000000"/>
                </a:solidFill>
                <a:latin typeface="Calibri"/>
                <a:ea typeface="Calibri"/>
                <a:cs typeface="Calibri"/>
                <a:sym typeface="Calibri"/>
              </a:rPr>
            </a:br>
            <a:r>
              <a:rPr lang="en" sz="1200" b="0" i="0" u="none" strike="noStrike" cap="none" baseline="0">
                <a:solidFill>
                  <a:srgbClr val="000000"/>
                </a:solidFill>
                <a:latin typeface="Calibri"/>
                <a:ea typeface="Calibri"/>
                <a:cs typeface="Calibri"/>
                <a:sym typeface="Calibri"/>
              </a:rPr>
              <a:t>MICROSOFT MAKES NO WARRANTIES, EXPRESS, IMPLIED OR STATUTORY, AS TO THE INFORMATION IN THIS PRESENTATION.</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41" name="Shape 24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chemeClr val="dk1"/>
                </a:solidFill>
                <a:latin typeface="Calibri"/>
                <a:ea typeface="Calibri"/>
                <a:cs typeface="Calibri"/>
                <a:sym typeface="Calibri"/>
              </a:rPr>
              <a:t>13</a:t>
            </a:fld>
            <a:endParaRPr lang="en"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54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47" name="Shape 24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48" name="Shape 248"/>
          <p:cNvSpPr txBox="1">
            <a:spLocks noGrp="1"/>
          </p:cNvSpPr>
          <p:nvPr>
            <p:ph type="hdr" idx="3"/>
          </p:nvPr>
        </p:nvSpPr>
        <p:spPr>
          <a:xfrm>
            <a:off x="0" y="0"/>
            <a:ext cx="2971799" cy="4572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49" name="Shape 249"/>
          <p:cNvSpPr txBox="1">
            <a:spLocks noGrp="1"/>
          </p:cNvSpPr>
          <p:nvPr>
            <p:ph type="dt" idx="10"/>
          </p:nvPr>
        </p:nvSpPr>
        <p:spPr>
          <a:xfrm>
            <a:off x="3884612" y="0"/>
            <a:ext cx="29717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 sz="1200" b="0" i="0" u="none" strike="noStrike" cap="none" baseline="0">
                <a:solidFill>
                  <a:schemeClr val="dk1"/>
                </a:solidFill>
                <a:latin typeface="Calibri"/>
                <a:ea typeface="Calibri"/>
                <a:cs typeface="Calibri"/>
                <a:sym typeface="Calibri"/>
              </a:rPr>
              <a:t>4/21/2015 10:23 AM</a:t>
            </a:r>
          </a:p>
        </p:txBody>
      </p:sp>
      <p:sp>
        <p:nvSpPr>
          <p:cNvPr id="250" name="Shape 250"/>
          <p:cNvSpPr txBox="1">
            <a:spLocks noGrp="1"/>
          </p:cNvSpPr>
          <p:nvPr>
            <p:ph type="ftr" idx="11"/>
          </p:nvPr>
        </p:nvSpPr>
        <p:spPr>
          <a:xfrm>
            <a:off x="0"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en" sz="1200" b="0" i="0" u="none" strike="noStrike" cap="none" baseline="0">
                <a:solidFill>
                  <a:srgbClr val="000000"/>
                </a:solidFill>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p>
          <a:p>
            <a:pPr marL="0" marR="0" lvl="0" indent="0" algn="l" rtl="0">
              <a:spcBef>
                <a:spcPts val="0"/>
              </a:spcBef>
              <a:buSzPct val="25000"/>
              <a:buNone/>
            </a:pPr>
            <a:r>
              <a:rPr lang="en" sz="1200" b="0" i="0" u="none" strike="noStrike" cap="none" baseline="0">
                <a:solidFill>
                  <a:srgbClr val="000000"/>
                </a:solidFill>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 sz="1200" b="0" i="0" u="none" strike="noStrike" cap="none" baseline="0">
                <a:solidFill>
                  <a:srgbClr val="000000"/>
                </a:solidFill>
                <a:latin typeface="Calibri"/>
                <a:ea typeface="Calibri"/>
                <a:cs typeface="Calibri"/>
                <a:sym typeface="Calibri"/>
              </a:rPr>
            </a:br>
            <a:r>
              <a:rPr lang="en" sz="1200" b="0" i="0" u="none" strike="noStrike" cap="none" baseline="0">
                <a:solidFill>
                  <a:srgbClr val="000000"/>
                </a:solidFill>
                <a:latin typeface="Calibri"/>
                <a:ea typeface="Calibri"/>
                <a:cs typeface="Calibri"/>
                <a:sym typeface="Calibri"/>
              </a:rPr>
              <a:t>MICROSOFT MAKES NO WARRANTIES, EXPRESS, IMPLIED OR STATUTORY, AS TO THE INFORMATION IN THIS PRESENTATION.</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51" name="Shape 25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chemeClr val="dk1"/>
                </a:solidFill>
                <a:latin typeface="Calibri"/>
                <a:ea typeface="Calibri"/>
                <a:cs typeface="Calibri"/>
                <a:sym typeface="Calibri"/>
              </a:rPr>
              <a:t>14</a:t>
            </a:fld>
            <a:endParaRPr lang="en"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7163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57" name="Shape 2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58" name="Shape 258"/>
          <p:cNvSpPr txBox="1">
            <a:spLocks noGrp="1"/>
          </p:cNvSpPr>
          <p:nvPr>
            <p:ph type="hdr" idx="3"/>
          </p:nvPr>
        </p:nvSpPr>
        <p:spPr>
          <a:xfrm>
            <a:off x="0" y="0"/>
            <a:ext cx="2971799" cy="4572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59" name="Shape 259"/>
          <p:cNvSpPr txBox="1">
            <a:spLocks noGrp="1"/>
          </p:cNvSpPr>
          <p:nvPr>
            <p:ph type="dt" idx="10"/>
          </p:nvPr>
        </p:nvSpPr>
        <p:spPr>
          <a:xfrm>
            <a:off x="3884612" y="0"/>
            <a:ext cx="29717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 sz="1200" b="0" i="0" u="none" strike="noStrike" cap="none" baseline="0">
                <a:solidFill>
                  <a:schemeClr val="dk1"/>
                </a:solidFill>
                <a:latin typeface="Calibri"/>
                <a:ea typeface="Calibri"/>
                <a:cs typeface="Calibri"/>
                <a:sym typeface="Calibri"/>
              </a:rPr>
              <a:t>4/21/2015 10:23 AM</a:t>
            </a:r>
          </a:p>
        </p:txBody>
      </p:sp>
      <p:sp>
        <p:nvSpPr>
          <p:cNvPr id="260" name="Shape 260"/>
          <p:cNvSpPr txBox="1">
            <a:spLocks noGrp="1"/>
          </p:cNvSpPr>
          <p:nvPr>
            <p:ph type="ftr" idx="11"/>
          </p:nvPr>
        </p:nvSpPr>
        <p:spPr>
          <a:xfrm>
            <a:off x="0"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en" sz="1200" b="0" i="0" u="none" strike="noStrike" cap="none" baseline="0">
                <a:solidFill>
                  <a:srgbClr val="000000"/>
                </a:solidFill>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p>
          <a:p>
            <a:pPr marL="0" marR="0" lvl="0" indent="0" algn="l" rtl="0">
              <a:spcBef>
                <a:spcPts val="0"/>
              </a:spcBef>
              <a:buSzPct val="25000"/>
              <a:buNone/>
            </a:pPr>
            <a:r>
              <a:rPr lang="en" sz="1200" b="0" i="0" u="none" strike="noStrike" cap="none" baseline="0">
                <a:solidFill>
                  <a:srgbClr val="000000"/>
                </a:solidFill>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 sz="1200" b="0" i="0" u="none" strike="noStrike" cap="none" baseline="0">
                <a:solidFill>
                  <a:srgbClr val="000000"/>
                </a:solidFill>
                <a:latin typeface="Calibri"/>
                <a:ea typeface="Calibri"/>
                <a:cs typeface="Calibri"/>
                <a:sym typeface="Calibri"/>
              </a:rPr>
            </a:br>
            <a:r>
              <a:rPr lang="en" sz="1200" b="0" i="0" u="none" strike="noStrike" cap="none" baseline="0">
                <a:solidFill>
                  <a:srgbClr val="000000"/>
                </a:solidFill>
                <a:latin typeface="Calibri"/>
                <a:ea typeface="Calibri"/>
                <a:cs typeface="Calibri"/>
                <a:sym typeface="Calibri"/>
              </a:rPr>
              <a:t>MICROSOFT MAKES NO WARRANTIES, EXPRESS, IMPLIED OR STATUTORY, AS TO THE INFORMATION IN THIS PRESENTATION.</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61" name="Shape 26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chemeClr val="dk1"/>
                </a:solidFill>
                <a:latin typeface="Calibri"/>
                <a:ea typeface="Calibri"/>
                <a:cs typeface="Calibri"/>
                <a:sym typeface="Calibri"/>
              </a:rPr>
              <a:t>15</a:t>
            </a:fld>
            <a:endParaRPr lang="en"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2712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69" name="Shape 26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70" name="Shape 2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chemeClr val="dk1"/>
                </a:solidFill>
                <a:latin typeface="Calibri"/>
                <a:ea typeface="Calibri"/>
                <a:cs typeface="Calibri"/>
                <a:sym typeface="Calibri"/>
              </a:rPr>
              <a:t>16</a:t>
            </a:fld>
            <a:endParaRPr lang="en"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8460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98" name="Shape 29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99" name="Shape 29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chemeClr val="dk1"/>
                </a:solidFill>
                <a:latin typeface="Calibri"/>
                <a:ea typeface="Calibri"/>
                <a:cs typeface="Calibri"/>
                <a:sym typeface="Calibri"/>
              </a:rPr>
              <a:t>17</a:t>
            </a:fld>
            <a:endParaRPr lang="en"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5631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77" name="Shape 27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78" name="Shape 278"/>
          <p:cNvSpPr txBox="1">
            <a:spLocks noGrp="1"/>
          </p:cNvSpPr>
          <p:nvPr>
            <p:ph type="hdr" idx="3"/>
          </p:nvPr>
        </p:nvSpPr>
        <p:spPr>
          <a:xfrm>
            <a:off x="0" y="0"/>
            <a:ext cx="2971799" cy="4572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79" name="Shape 279"/>
          <p:cNvSpPr txBox="1">
            <a:spLocks noGrp="1"/>
          </p:cNvSpPr>
          <p:nvPr>
            <p:ph type="dt" idx="10"/>
          </p:nvPr>
        </p:nvSpPr>
        <p:spPr>
          <a:xfrm>
            <a:off x="3884612" y="0"/>
            <a:ext cx="29717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 sz="1200" b="0" i="0" u="none" strike="noStrike" cap="none" baseline="0">
                <a:solidFill>
                  <a:schemeClr val="dk1"/>
                </a:solidFill>
                <a:latin typeface="Calibri"/>
                <a:ea typeface="Calibri"/>
                <a:cs typeface="Calibri"/>
                <a:sym typeface="Calibri"/>
              </a:rPr>
              <a:t>4/21/2015 10:23 AM</a:t>
            </a:r>
          </a:p>
        </p:txBody>
      </p:sp>
      <p:sp>
        <p:nvSpPr>
          <p:cNvPr id="280" name="Shape 280"/>
          <p:cNvSpPr txBox="1">
            <a:spLocks noGrp="1"/>
          </p:cNvSpPr>
          <p:nvPr>
            <p:ph type="ftr" idx="11"/>
          </p:nvPr>
        </p:nvSpPr>
        <p:spPr>
          <a:xfrm>
            <a:off x="0"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en" sz="1200" b="0" i="0" u="none" strike="noStrike" cap="none" baseline="0">
                <a:solidFill>
                  <a:srgbClr val="000000"/>
                </a:solidFill>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p>
          <a:p>
            <a:pPr marL="0" marR="0" lvl="0" indent="0" algn="l" rtl="0">
              <a:spcBef>
                <a:spcPts val="0"/>
              </a:spcBef>
              <a:buSzPct val="25000"/>
              <a:buNone/>
            </a:pPr>
            <a:r>
              <a:rPr lang="en" sz="1200" b="0" i="0" u="none" strike="noStrike" cap="none" baseline="0">
                <a:solidFill>
                  <a:srgbClr val="000000"/>
                </a:solidFill>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 sz="1200" b="0" i="0" u="none" strike="noStrike" cap="none" baseline="0">
                <a:solidFill>
                  <a:srgbClr val="000000"/>
                </a:solidFill>
                <a:latin typeface="Calibri"/>
                <a:ea typeface="Calibri"/>
                <a:cs typeface="Calibri"/>
                <a:sym typeface="Calibri"/>
              </a:rPr>
            </a:br>
            <a:r>
              <a:rPr lang="en" sz="1200" b="0" i="0" u="none" strike="noStrike" cap="none" baseline="0">
                <a:solidFill>
                  <a:srgbClr val="000000"/>
                </a:solidFill>
                <a:latin typeface="Calibri"/>
                <a:ea typeface="Calibri"/>
                <a:cs typeface="Calibri"/>
                <a:sym typeface="Calibri"/>
              </a:rPr>
              <a:t>MICROSOFT MAKES NO WARRANTIES, EXPRESS, IMPLIED OR STATUTORY, AS TO THE INFORMATION IN THIS PRESENTATION.</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81" name="Shape 2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chemeClr val="dk1"/>
                </a:solidFill>
                <a:latin typeface="Calibri"/>
                <a:ea typeface="Calibri"/>
                <a:cs typeface="Calibri"/>
                <a:sym typeface="Calibri"/>
              </a:rPr>
              <a:t>18</a:t>
            </a:fld>
            <a:endParaRPr lang="en"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4125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87" name="Shape 2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88" name="Shape 288"/>
          <p:cNvSpPr txBox="1">
            <a:spLocks noGrp="1"/>
          </p:cNvSpPr>
          <p:nvPr>
            <p:ph type="hdr" idx="3"/>
          </p:nvPr>
        </p:nvSpPr>
        <p:spPr>
          <a:xfrm>
            <a:off x="0" y="0"/>
            <a:ext cx="2971799" cy="4572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89" name="Shape 289"/>
          <p:cNvSpPr txBox="1">
            <a:spLocks noGrp="1"/>
          </p:cNvSpPr>
          <p:nvPr>
            <p:ph type="dt" idx="10"/>
          </p:nvPr>
        </p:nvSpPr>
        <p:spPr>
          <a:xfrm>
            <a:off x="3884612" y="0"/>
            <a:ext cx="29717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 sz="1200" b="0" i="0" u="none" strike="noStrike" cap="none" baseline="0">
                <a:solidFill>
                  <a:schemeClr val="dk1"/>
                </a:solidFill>
                <a:latin typeface="Calibri"/>
                <a:ea typeface="Calibri"/>
                <a:cs typeface="Calibri"/>
                <a:sym typeface="Calibri"/>
              </a:rPr>
              <a:t>4/21/2015 10:23 AM</a:t>
            </a:r>
          </a:p>
        </p:txBody>
      </p:sp>
      <p:sp>
        <p:nvSpPr>
          <p:cNvPr id="290" name="Shape 290"/>
          <p:cNvSpPr txBox="1">
            <a:spLocks noGrp="1"/>
          </p:cNvSpPr>
          <p:nvPr>
            <p:ph type="ftr" idx="11"/>
          </p:nvPr>
        </p:nvSpPr>
        <p:spPr>
          <a:xfrm>
            <a:off x="0"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en" sz="1200" b="0" i="0" u="none" strike="noStrike" cap="none" baseline="0">
                <a:solidFill>
                  <a:srgbClr val="000000"/>
                </a:solidFill>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p>
          <a:p>
            <a:pPr marL="0" marR="0" lvl="0" indent="0" algn="l" rtl="0">
              <a:spcBef>
                <a:spcPts val="0"/>
              </a:spcBef>
              <a:buSzPct val="25000"/>
              <a:buNone/>
            </a:pPr>
            <a:r>
              <a:rPr lang="en" sz="1200" b="0" i="0" u="none" strike="noStrike" cap="none" baseline="0">
                <a:solidFill>
                  <a:srgbClr val="000000"/>
                </a:solidFill>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 sz="1200" b="0" i="0" u="none" strike="noStrike" cap="none" baseline="0">
                <a:solidFill>
                  <a:srgbClr val="000000"/>
                </a:solidFill>
                <a:latin typeface="Calibri"/>
                <a:ea typeface="Calibri"/>
                <a:cs typeface="Calibri"/>
                <a:sym typeface="Calibri"/>
              </a:rPr>
            </a:br>
            <a:r>
              <a:rPr lang="en" sz="1200" b="0" i="0" u="none" strike="noStrike" cap="none" baseline="0">
                <a:solidFill>
                  <a:srgbClr val="000000"/>
                </a:solidFill>
                <a:latin typeface="Calibri"/>
                <a:ea typeface="Calibri"/>
                <a:cs typeface="Calibri"/>
                <a:sym typeface="Calibri"/>
              </a:rPr>
              <a:t>MICROSOFT MAKES NO WARRANTIES, EXPRESS, IMPLIED OR STATUTORY, AS TO THE INFORMATION IN THIS PRESENTATION.</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91" name="Shape 29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chemeClr val="dk1"/>
                </a:solidFill>
                <a:latin typeface="Calibri"/>
                <a:ea typeface="Calibri"/>
                <a:cs typeface="Calibri"/>
                <a:sym typeface="Calibri"/>
              </a:rPr>
              <a:t>19</a:t>
            </a:fld>
            <a:endParaRPr lang="en"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75798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41" name="Shape 14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chemeClr val="dk1"/>
                </a:solidFill>
                <a:latin typeface="Calibri"/>
                <a:ea typeface="Calibri"/>
                <a:cs typeface="Calibri"/>
                <a:sym typeface="Calibri"/>
              </a:rPr>
              <a:t>2</a:t>
            </a:fld>
            <a:endParaRPr lang="en"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732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04" name="Shape 30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305" name="Shape 305"/>
          <p:cNvSpPr txBox="1">
            <a:spLocks noGrp="1"/>
          </p:cNvSpPr>
          <p:nvPr>
            <p:ph type="hdr" idx="3"/>
          </p:nvPr>
        </p:nvSpPr>
        <p:spPr>
          <a:xfrm>
            <a:off x="0" y="0"/>
            <a:ext cx="2971799" cy="4572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306" name="Shape 306"/>
          <p:cNvSpPr txBox="1">
            <a:spLocks noGrp="1"/>
          </p:cNvSpPr>
          <p:nvPr>
            <p:ph type="dt" idx="10"/>
          </p:nvPr>
        </p:nvSpPr>
        <p:spPr>
          <a:xfrm>
            <a:off x="3884612" y="0"/>
            <a:ext cx="29717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 sz="1200" b="0" i="0" u="none" strike="noStrike" cap="none" baseline="0">
                <a:solidFill>
                  <a:schemeClr val="dk1"/>
                </a:solidFill>
                <a:latin typeface="Calibri"/>
                <a:ea typeface="Calibri"/>
                <a:cs typeface="Calibri"/>
                <a:sym typeface="Calibri"/>
              </a:rPr>
              <a:t>4/21/2015 10:23 AM</a:t>
            </a:r>
          </a:p>
        </p:txBody>
      </p:sp>
      <p:sp>
        <p:nvSpPr>
          <p:cNvPr id="307" name="Shape 307"/>
          <p:cNvSpPr txBox="1">
            <a:spLocks noGrp="1"/>
          </p:cNvSpPr>
          <p:nvPr>
            <p:ph type="ftr" idx="11"/>
          </p:nvPr>
        </p:nvSpPr>
        <p:spPr>
          <a:xfrm>
            <a:off x="0"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en" sz="1200" b="0" i="0" u="none" strike="noStrike" cap="none" baseline="0">
                <a:solidFill>
                  <a:srgbClr val="000000"/>
                </a:solidFill>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p>
          <a:p>
            <a:pPr marL="0" marR="0" lvl="0" indent="0" algn="l" rtl="0">
              <a:spcBef>
                <a:spcPts val="0"/>
              </a:spcBef>
              <a:buSzPct val="25000"/>
              <a:buNone/>
            </a:pPr>
            <a:r>
              <a:rPr lang="en" sz="1200" b="0" i="0" u="none" strike="noStrike" cap="none" baseline="0">
                <a:solidFill>
                  <a:srgbClr val="000000"/>
                </a:solidFill>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 sz="1200" b="0" i="0" u="none" strike="noStrike" cap="none" baseline="0">
                <a:solidFill>
                  <a:srgbClr val="000000"/>
                </a:solidFill>
                <a:latin typeface="Calibri"/>
                <a:ea typeface="Calibri"/>
                <a:cs typeface="Calibri"/>
                <a:sym typeface="Calibri"/>
              </a:rPr>
            </a:br>
            <a:r>
              <a:rPr lang="en" sz="1200" b="0" i="0" u="none" strike="noStrike" cap="none" baseline="0">
                <a:solidFill>
                  <a:srgbClr val="000000"/>
                </a:solidFill>
                <a:latin typeface="Calibri"/>
                <a:ea typeface="Calibri"/>
                <a:cs typeface="Calibri"/>
                <a:sym typeface="Calibri"/>
              </a:rPr>
              <a:t>MICROSOFT MAKES NO WARRANTIES, EXPRESS, IMPLIED OR STATUTORY, AS TO THE INFORMATION IN THIS PRESENTATION.</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308" name="Shape 30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chemeClr val="dk1"/>
                </a:solidFill>
                <a:latin typeface="Calibri"/>
                <a:ea typeface="Calibri"/>
                <a:cs typeface="Calibri"/>
                <a:sym typeface="Calibri"/>
              </a:rPr>
              <a:t>20</a:t>
            </a:fld>
            <a:endParaRPr lang="en"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6538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16" name="Shape 31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317" name="Shape 317"/>
          <p:cNvSpPr txBox="1">
            <a:spLocks noGrp="1"/>
          </p:cNvSpPr>
          <p:nvPr>
            <p:ph type="hdr" idx="3"/>
          </p:nvPr>
        </p:nvSpPr>
        <p:spPr>
          <a:xfrm>
            <a:off x="0" y="0"/>
            <a:ext cx="2971799" cy="4572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318" name="Shape 318"/>
          <p:cNvSpPr txBox="1">
            <a:spLocks noGrp="1"/>
          </p:cNvSpPr>
          <p:nvPr>
            <p:ph type="dt" idx="10"/>
          </p:nvPr>
        </p:nvSpPr>
        <p:spPr>
          <a:xfrm>
            <a:off x="3884612" y="0"/>
            <a:ext cx="29717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 sz="1200" b="0" i="0" u="none" strike="noStrike" cap="none" baseline="0">
                <a:solidFill>
                  <a:schemeClr val="dk1"/>
                </a:solidFill>
                <a:latin typeface="Calibri"/>
                <a:ea typeface="Calibri"/>
                <a:cs typeface="Calibri"/>
                <a:sym typeface="Calibri"/>
              </a:rPr>
              <a:t>4/21/2015 10:23 AM</a:t>
            </a:r>
          </a:p>
        </p:txBody>
      </p:sp>
      <p:sp>
        <p:nvSpPr>
          <p:cNvPr id="319" name="Shape 319"/>
          <p:cNvSpPr txBox="1">
            <a:spLocks noGrp="1"/>
          </p:cNvSpPr>
          <p:nvPr>
            <p:ph type="ftr" idx="11"/>
          </p:nvPr>
        </p:nvSpPr>
        <p:spPr>
          <a:xfrm>
            <a:off x="0"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en" sz="1200" b="0" i="0" u="none" strike="noStrike" cap="none" baseline="0">
                <a:solidFill>
                  <a:srgbClr val="000000"/>
                </a:solidFill>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p>
          <a:p>
            <a:pPr marL="0" marR="0" lvl="0" indent="0" algn="l" rtl="0">
              <a:spcBef>
                <a:spcPts val="0"/>
              </a:spcBef>
              <a:buSzPct val="25000"/>
              <a:buNone/>
            </a:pPr>
            <a:r>
              <a:rPr lang="en" sz="1200" b="0" i="0" u="none" strike="noStrike" cap="none" baseline="0">
                <a:solidFill>
                  <a:srgbClr val="000000"/>
                </a:solidFill>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 sz="1200" b="0" i="0" u="none" strike="noStrike" cap="none" baseline="0">
                <a:solidFill>
                  <a:srgbClr val="000000"/>
                </a:solidFill>
                <a:latin typeface="Calibri"/>
                <a:ea typeface="Calibri"/>
                <a:cs typeface="Calibri"/>
                <a:sym typeface="Calibri"/>
              </a:rPr>
            </a:br>
            <a:r>
              <a:rPr lang="en" sz="1200" b="0" i="0" u="none" strike="noStrike" cap="none" baseline="0">
                <a:solidFill>
                  <a:srgbClr val="000000"/>
                </a:solidFill>
                <a:latin typeface="Calibri"/>
                <a:ea typeface="Calibri"/>
                <a:cs typeface="Calibri"/>
                <a:sym typeface="Calibri"/>
              </a:rPr>
              <a:t>MICROSOFT MAKES NO WARRANTIES, EXPRESS, IMPLIED OR STATUTORY, AS TO THE INFORMATION IN THIS PRESENTATION.</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320" name="Shape 32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chemeClr val="dk1"/>
                </a:solidFill>
                <a:latin typeface="Calibri"/>
                <a:ea typeface="Calibri"/>
                <a:cs typeface="Calibri"/>
                <a:sym typeface="Calibri"/>
              </a:rPr>
              <a:t>21</a:t>
            </a:fld>
            <a:endParaRPr lang="en"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48975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57" name="Shape 15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chemeClr val="dk1"/>
                </a:solidFill>
                <a:latin typeface="Calibri"/>
                <a:ea typeface="Calibri"/>
                <a:cs typeface="Calibri"/>
                <a:sym typeface="Calibri"/>
              </a:rPr>
              <a:t>3</a:t>
            </a:fld>
            <a:endParaRPr lang="en"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1681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9" name="Shape 16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Times New Roman"/>
              <a:ea typeface="Times New Roman"/>
              <a:cs typeface="Times New Roman"/>
              <a:sym typeface="Times New Roman"/>
            </a:endParaRPr>
          </a:p>
        </p:txBody>
      </p:sp>
      <p:sp>
        <p:nvSpPr>
          <p:cNvPr id="170" name="Shape 1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chemeClr val="dk1"/>
                </a:solidFill>
                <a:latin typeface="Times New Roman"/>
                <a:ea typeface="Times New Roman"/>
                <a:cs typeface="Times New Roman"/>
                <a:sym typeface="Times New Roman"/>
              </a:rPr>
              <a:t>4</a:t>
            </a:fld>
            <a:endParaRPr lang="en" sz="1200" b="0" i="0" u="none" strike="noStrike" cap="none" baseline="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456656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2231150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3663924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558297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79" name="Shape 17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80" name="Shape 18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chemeClr val="dk1"/>
                </a:solidFill>
                <a:latin typeface="Calibri"/>
                <a:ea typeface="Calibri"/>
                <a:cs typeface="Calibri"/>
                <a:sym typeface="Calibri"/>
              </a:rPr>
              <a:t>8</a:t>
            </a:fld>
            <a:endParaRPr lang="en"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7345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99" name="Shape 19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chemeClr val="dk1"/>
                </a:solidFill>
                <a:latin typeface="Calibri"/>
                <a:ea typeface="Calibri"/>
                <a:cs typeface="Calibri"/>
                <a:sym typeface="Calibri"/>
              </a:rPr>
              <a:t>9</a:t>
            </a:fld>
            <a:endParaRPr lang="en"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0245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7"/>
        <p:cNvGrpSpPr/>
        <p:nvPr/>
      </p:nvGrpSpPr>
      <p:grpSpPr>
        <a:xfrm>
          <a:off x="0" y="0"/>
          <a:ext cx="0" cy="0"/>
          <a:chOff x="0" y="0"/>
          <a:chExt cx="0" cy="0"/>
        </a:xfrm>
      </p:grpSpPr>
      <p:sp>
        <p:nvSpPr>
          <p:cNvPr id="38" name="Shape 38"/>
          <p:cNvSpPr/>
          <p:nvPr/>
        </p:nvSpPr>
        <p:spPr>
          <a:xfrm>
            <a:off x="7010400" y="114299"/>
            <a:ext cx="1981199" cy="4917185"/>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Souce Sans Pro"/>
              <a:ea typeface="Souce Sans Pro"/>
              <a:cs typeface="Souce Sans Pro"/>
              <a:sym typeface="Souce Sans Pro"/>
            </a:endParaRPr>
          </a:p>
        </p:txBody>
      </p:sp>
      <p:sp>
        <p:nvSpPr>
          <p:cNvPr id="39" name="Shape 39"/>
          <p:cNvSpPr/>
          <p:nvPr/>
        </p:nvSpPr>
        <p:spPr>
          <a:xfrm>
            <a:off x="152400" y="115442"/>
            <a:ext cx="6705599" cy="4914900"/>
          </a:xfrm>
          <a:prstGeom prst="rect">
            <a:avLst/>
          </a:prstGeom>
          <a:solidFill>
            <a:schemeClr val="dk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Souce Sans Pro"/>
              <a:ea typeface="Souce Sans Pro"/>
              <a:cs typeface="Souce Sans Pro"/>
              <a:sym typeface="Souce Sans Pro"/>
            </a:endParaRPr>
          </a:p>
        </p:txBody>
      </p:sp>
      <p:sp>
        <p:nvSpPr>
          <p:cNvPr id="40" name="Shape 40"/>
          <p:cNvSpPr txBox="1">
            <a:spLocks noGrp="1"/>
          </p:cNvSpPr>
          <p:nvPr>
            <p:ph type="subTitle" idx="1"/>
          </p:nvPr>
        </p:nvSpPr>
        <p:spPr>
          <a:xfrm>
            <a:off x="7010400" y="1539719"/>
            <a:ext cx="1981199" cy="1371599"/>
          </a:xfrm>
          <a:prstGeom prst="rect">
            <a:avLst/>
          </a:prstGeom>
          <a:noFill/>
          <a:ln>
            <a:noFill/>
          </a:ln>
        </p:spPr>
        <p:txBody>
          <a:bodyPr lIns="91425" tIns="91425" rIns="91425" bIns="91425" anchor="ctr" anchorCtr="0"/>
          <a:lstStyle>
            <a:lvl1pPr marL="0" marR="0" indent="0" algn="l" rtl="0">
              <a:spcBef>
                <a:spcPts val="380"/>
              </a:spcBef>
              <a:buClr>
                <a:schemeClr val="accent1"/>
              </a:buClr>
              <a:buFont typeface="Noto Symbol"/>
              <a:buNone/>
              <a:defRPr/>
            </a:lvl1pPr>
            <a:lvl2pPr marL="457200" marR="0" indent="0" algn="ctr" rtl="0">
              <a:spcBef>
                <a:spcPts val="360"/>
              </a:spcBef>
              <a:buClr>
                <a:schemeClr val="accent2"/>
              </a:buClr>
              <a:buFont typeface="Noto Symbol"/>
              <a:buNone/>
              <a:defRPr/>
            </a:lvl2pPr>
            <a:lvl3pPr marL="914400" marR="0" indent="0" algn="ctr" rtl="0">
              <a:spcBef>
                <a:spcPts val="320"/>
              </a:spcBef>
              <a:buClr>
                <a:schemeClr val="accent3"/>
              </a:buClr>
              <a:buFont typeface="Noto Symbol"/>
              <a:buNone/>
              <a:defRPr/>
            </a:lvl3pPr>
            <a:lvl4pPr marL="1371600" marR="0" indent="0" algn="ctr" rtl="0">
              <a:spcBef>
                <a:spcPts val="280"/>
              </a:spcBef>
              <a:buClr>
                <a:schemeClr val="accent4"/>
              </a:buClr>
              <a:buFont typeface="Noto Symbol"/>
              <a:buNone/>
              <a:defRPr/>
            </a:lvl4pPr>
            <a:lvl5pPr marL="1828800" marR="0" indent="0" algn="ctr" rtl="0">
              <a:spcBef>
                <a:spcPts val="260"/>
              </a:spcBef>
              <a:buClr>
                <a:schemeClr val="accent6"/>
              </a:buClr>
              <a:buFont typeface="Noto Symbol"/>
              <a:buNone/>
              <a:defRPr/>
            </a:lvl5pPr>
            <a:lvl6pPr marL="2286000" marR="0" indent="0" algn="ctr" rtl="0">
              <a:spcBef>
                <a:spcPts val="240"/>
              </a:spcBef>
              <a:buClr>
                <a:schemeClr val="accent1"/>
              </a:buClr>
              <a:buFont typeface="Noto Symbol"/>
              <a:buNone/>
              <a:defRPr/>
            </a:lvl6pPr>
            <a:lvl7pPr marL="2743200" marR="0" indent="0" algn="ctr" rtl="0">
              <a:spcBef>
                <a:spcPts val="240"/>
              </a:spcBef>
              <a:buClr>
                <a:schemeClr val="accent2"/>
              </a:buClr>
              <a:buFont typeface="Noto Symbol"/>
              <a:buNone/>
              <a:defRPr/>
            </a:lvl7pPr>
            <a:lvl8pPr marL="3200400" marR="0" indent="0" algn="ctr" rtl="0">
              <a:spcBef>
                <a:spcPts val="240"/>
              </a:spcBef>
              <a:buClr>
                <a:schemeClr val="accent3"/>
              </a:buClr>
              <a:buFont typeface="Noto Symbol"/>
              <a:buNone/>
              <a:defRPr/>
            </a:lvl8pPr>
            <a:lvl9pPr marL="3657600" marR="0" indent="0" algn="ctr" rtl="0">
              <a:spcBef>
                <a:spcPts val="240"/>
              </a:spcBef>
              <a:buClr>
                <a:schemeClr val="accent5"/>
              </a:buClr>
              <a:buFont typeface="Noto Symbol"/>
              <a:buNone/>
              <a:defRPr/>
            </a:lvl9pPr>
          </a:lstStyle>
          <a:p>
            <a:endParaRPr/>
          </a:p>
        </p:txBody>
      </p:sp>
      <p:sp>
        <p:nvSpPr>
          <p:cNvPr id="41" name="Shape 41"/>
          <p:cNvSpPr txBox="1">
            <a:spLocks noGrp="1"/>
          </p:cNvSpPr>
          <p:nvPr>
            <p:ph type="dt" idx="10"/>
          </p:nvPr>
        </p:nvSpPr>
        <p:spPr>
          <a:xfrm>
            <a:off x="370887" y="4767262"/>
            <a:ext cx="2133599" cy="20574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2" name="Shape 42"/>
          <p:cNvSpPr txBox="1">
            <a:spLocks noGrp="1"/>
          </p:cNvSpPr>
          <p:nvPr>
            <p:ph type="sldNum" idx="12"/>
          </p:nvPr>
        </p:nvSpPr>
        <p:spPr>
          <a:xfrm>
            <a:off x="8234679" y="4766310"/>
            <a:ext cx="582966" cy="205740"/>
          </a:xfrm>
          <a:prstGeom prst="rect">
            <a:avLst/>
          </a:prstGeom>
          <a:noFill/>
          <a:ln>
            <a:noFill/>
          </a:ln>
        </p:spPr>
        <p:txBody>
          <a:bodyPr lIns="91425" tIns="45700" rIns="91425" bIns="45700" anchor="ctr" anchorCtr="0">
            <a:noAutofit/>
          </a:bodyPr>
          <a:lstStyle>
            <a:lvl1pPr marL="0" marR="0" indent="0" algn="r" rtl="0">
              <a:spcBef>
                <a:spcPts val="0"/>
              </a:spcBef>
              <a:buNone/>
              <a:defRPr sz="1100" b="0" i="0" u="none" strike="noStrike" cap="none" baseline="0">
                <a:solidFill>
                  <a:srgbClr val="FFFFFF"/>
                </a:solidFill>
                <a:latin typeface="Souce Sans Pro"/>
                <a:ea typeface="Souce Sans Pro"/>
                <a:cs typeface="Souce Sans Pro"/>
                <a:sym typeface="Souce Sans Pro"/>
              </a:defRPr>
            </a:lvl1pPr>
          </a:lstStyle>
          <a:p>
            <a:pPr marL="0" lvl="0" indent="0">
              <a:spcBef>
                <a:spcPts val="0"/>
              </a:spcBef>
              <a:buSzPct val="25000"/>
              <a:buNone/>
            </a:pPr>
            <a:fld id="{00000000-1234-1234-1234-123412341234}" type="slidenum">
              <a:rPr lang="en"/>
              <a:t>‹#›</a:t>
            </a:fld>
            <a:endParaRPr lang="en"/>
          </a:p>
        </p:txBody>
      </p:sp>
      <p:sp>
        <p:nvSpPr>
          <p:cNvPr id="43" name="Shape 43"/>
          <p:cNvSpPr txBox="1">
            <a:spLocks noGrp="1"/>
          </p:cNvSpPr>
          <p:nvPr>
            <p:ph type="ftr" idx="11"/>
          </p:nvPr>
        </p:nvSpPr>
        <p:spPr>
          <a:xfrm>
            <a:off x="3048000" y="4767262"/>
            <a:ext cx="3352799" cy="20574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4" name="Shape 44"/>
          <p:cNvSpPr txBox="1">
            <a:spLocks noGrp="1"/>
          </p:cNvSpPr>
          <p:nvPr>
            <p:ph type="title"/>
          </p:nvPr>
        </p:nvSpPr>
        <p:spPr>
          <a:xfrm>
            <a:off x="457200" y="1539719"/>
            <a:ext cx="6324600" cy="1371599"/>
          </a:xfrm>
          <a:prstGeom prst="rect">
            <a:avLst/>
          </a:prstGeom>
          <a:noFill/>
          <a:ln>
            <a:noFill/>
          </a:ln>
        </p:spPr>
        <p:txBody>
          <a:bodyPr lIns="91425" tIns="91425" rIns="91425" bIns="91425" anchor="ctr" anchorCtr="0"/>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bg>
      <p:bgPr>
        <a:solidFill>
          <a:schemeClr val="lt2"/>
        </a:solidFill>
        <a:effectLst/>
      </p:bgPr>
    </p:bg>
    <p:spTree>
      <p:nvGrpSpPr>
        <p:cNvPr id="1" name="Shape 92"/>
        <p:cNvGrpSpPr/>
        <p:nvPr/>
      </p:nvGrpSpPr>
      <p:grpSpPr>
        <a:xfrm>
          <a:off x="0" y="0"/>
          <a:ext cx="0" cy="0"/>
          <a:chOff x="0" y="0"/>
          <a:chExt cx="0" cy="0"/>
        </a:xfrm>
      </p:grpSpPr>
      <p:sp>
        <p:nvSpPr>
          <p:cNvPr id="93" name="Shape 93"/>
          <p:cNvSpPr/>
          <p:nvPr/>
        </p:nvSpPr>
        <p:spPr>
          <a:xfrm>
            <a:off x="0" y="0"/>
            <a:ext cx="9144000" cy="5143499"/>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Souce Sans Pro"/>
              <a:ea typeface="Souce Sans Pro"/>
              <a:cs typeface="Souce Sans Pro"/>
              <a:sym typeface="Souce Sans Pro"/>
            </a:endParaRPr>
          </a:p>
        </p:txBody>
      </p:sp>
      <p:sp>
        <p:nvSpPr>
          <p:cNvPr id="94" name="Shape 94"/>
          <p:cNvSpPr/>
          <p:nvPr/>
        </p:nvSpPr>
        <p:spPr>
          <a:xfrm>
            <a:off x="7010400" y="113157"/>
            <a:ext cx="1981199" cy="4917185"/>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Souce Sans Pro"/>
              <a:ea typeface="Souce Sans Pro"/>
              <a:cs typeface="Souce Sans Pro"/>
              <a:sym typeface="Souce Sans Pro"/>
            </a:endParaRPr>
          </a:p>
        </p:txBody>
      </p:sp>
      <p:sp>
        <p:nvSpPr>
          <p:cNvPr id="95" name="Shape 95"/>
          <p:cNvSpPr/>
          <p:nvPr/>
        </p:nvSpPr>
        <p:spPr>
          <a:xfrm>
            <a:off x="152400" y="114300"/>
            <a:ext cx="6705599" cy="49149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Souce Sans Pro"/>
              <a:ea typeface="Souce Sans Pro"/>
              <a:cs typeface="Souce Sans Pro"/>
              <a:sym typeface="Souce Sans Pro"/>
            </a:endParaRPr>
          </a:p>
        </p:txBody>
      </p:sp>
      <p:sp>
        <p:nvSpPr>
          <p:cNvPr id="96" name="Shape 96"/>
          <p:cNvSpPr txBox="1">
            <a:spLocks noGrp="1"/>
          </p:cNvSpPr>
          <p:nvPr>
            <p:ph type="body" idx="1"/>
          </p:nvPr>
        </p:nvSpPr>
        <p:spPr>
          <a:xfrm>
            <a:off x="609600" y="228600"/>
            <a:ext cx="5867400" cy="438983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7" name="Shape 97"/>
          <p:cNvSpPr txBox="1">
            <a:spLocks noGrp="1"/>
          </p:cNvSpPr>
          <p:nvPr>
            <p:ph type="body" idx="2"/>
          </p:nvPr>
        </p:nvSpPr>
        <p:spPr>
          <a:xfrm>
            <a:off x="7159752" y="1597913"/>
            <a:ext cx="1673352" cy="2112263"/>
          </a:xfrm>
          <a:prstGeom prst="rect">
            <a:avLst/>
          </a:prstGeom>
          <a:noFill/>
          <a:ln>
            <a:noFill/>
          </a:ln>
        </p:spPr>
        <p:txBody>
          <a:bodyPr lIns="91425" tIns="91425" rIns="91425" bIns="91425" anchor="t" anchorCtr="0"/>
          <a:lstStyle>
            <a:lvl1pPr marL="0" indent="0" rtl="0">
              <a:spcBef>
                <a:spcPts val="0"/>
              </a:spcBef>
              <a:buClr>
                <a:srgbClr val="FFFFFF"/>
              </a:buClr>
              <a:buFont typeface="Souce Sans Pro"/>
              <a:buNone/>
              <a:defRPr/>
            </a:lvl1pPr>
            <a:lvl2pPr marL="457200" indent="0" rtl="0">
              <a:spcBef>
                <a:spcPts val="0"/>
              </a:spcBef>
              <a:buFont typeface="Souce Sans Pro"/>
              <a:buNone/>
              <a:defRPr/>
            </a:lvl2pPr>
            <a:lvl3pPr marL="914400" indent="0" rtl="0">
              <a:spcBef>
                <a:spcPts val="0"/>
              </a:spcBef>
              <a:buFont typeface="Souce Sans Pro"/>
              <a:buNone/>
              <a:defRPr/>
            </a:lvl3pPr>
            <a:lvl4pPr marL="1371600" indent="0" rtl="0">
              <a:spcBef>
                <a:spcPts val="0"/>
              </a:spcBef>
              <a:buFont typeface="Souce Sans Pro"/>
              <a:buNone/>
              <a:defRPr/>
            </a:lvl4pPr>
            <a:lvl5pPr marL="1828800" indent="0" rtl="0">
              <a:spcBef>
                <a:spcPts val="0"/>
              </a:spcBef>
              <a:buFont typeface="Souce Sans Pro"/>
              <a:buNone/>
              <a:defRPr/>
            </a:lvl5pPr>
            <a:lvl6pPr marL="2286000" indent="0" rtl="0">
              <a:spcBef>
                <a:spcPts val="0"/>
              </a:spcBef>
              <a:buFont typeface="Souce Sans Pro"/>
              <a:buNone/>
              <a:defRPr/>
            </a:lvl6pPr>
            <a:lvl7pPr marL="2743200" indent="0" rtl="0">
              <a:spcBef>
                <a:spcPts val="0"/>
              </a:spcBef>
              <a:buFont typeface="Souce Sans Pro"/>
              <a:buNone/>
              <a:defRPr/>
            </a:lvl7pPr>
            <a:lvl8pPr marL="3200400" indent="0" rtl="0">
              <a:spcBef>
                <a:spcPts val="0"/>
              </a:spcBef>
              <a:buFont typeface="Souce Sans Pro"/>
              <a:buNone/>
              <a:defRPr/>
            </a:lvl8pPr>
            <a:lvl9pPr marL="3657600" indent="0" rtl="0">
              <a:spcBef>
                <a:spcPts val="0"/>
              </a:spcBef>
              <a:buFont typeface="Souce Sans Pro"/>
              <a:buNone/>
              <a:defRPr/>
            </a:lvl9pPr>
          </a:lstStyle>
          <a:p>
            <a:endParaRPr/>
          </a:p>
        </p:txBody>
      </p:sp>
      <p:sp>
        <p:nvSpPr>
          <p:cNvPr id="98" name="Shape 98"/>
          <p:cNvSpPr txBox="1">
            <a:spLocks noGrp="1"/>
          </p:cNvSpPr>
          <p:nvPr>
            <p:ph type="dt" idx="10"/>
          </p:nvPr>
        </p:nvSpPr>
        <p:spPr>
          <a:xfrm>
            <a:off x="370887" y="4767262"/>
            <a:ext cx="2133599" cy="20574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9" name="Shape 99"/>
          <p:cNvSpPr txBox="1">
            <a:spLocks noGrp="1"/>
          </p:cNvSpPr>
          <p:nvPr>
            <p:ph type="ftr" idx="11"/>
          </p:nvPr>
        </p:nvSpPr>
        <p:spPr>
          <a:xfrm>
            <a:off x="3048000" y="4767262"/>
            <a:ext cx="3352799" cy="20574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0" name="Shape 100"/>
          <p:cNvSpPr txBox="1">
            <a:spLocks noGrp="1"/>
          </p:cNvSpPr>
          <p:nvPr>
            <p:ph type="sldNum" idx="12"/>
          </p:nvPr>
        </p:nvSpPr>
        <p:spPr>
          <a:xfrm>
            <a:off x="8234679" y="4766310"/>
            <a:ext cx="582966" cy="205740"/>
          </a:xfrm>
          <a:prstGeom prst="rect">
            <a:avLst/>
          </a:prstGeom>
          <a:noFill/>
          <a:ln>
            <a:noFill/>
          </a:ln>
        </p:spPr>
        <p:txBody>
          <a:bodyPr lIns="91425" tIns="45700" rIns="91425" bIns="45700" anchor="ctr" anchorCtr="0">
            <a:noAutofit/>
          </a:bodyPr>
          <a:lstStyle>
            <a:lvl1pPr marL="0" marR="0" indent="0" algn="ctr" rtl="0">
              <a:spcBef>
                <a:spcPts val="0"/>
              </a:spcBef>
              <a:buNone/>
              <a:defRPr sz="1100" b="0" i="0" u="none" strike="noStrike" cap="none" baseline="0">
                <a:solidFill>
                  <a:srgbClr val="FFFFFF"/>
                </a:solidFill>
                <a:latin typeface="Souce Sans Pro"/>
                <a:ea typeface="Souce Sans Pro"/>
                <a:cs typeface="Souce Sans Pro"/>
                <a:sym typeface="Souce Sans Pro"/>
              </a:defRPr>
            </a:lvl1pPr>
          </a:lstStyle>
          <a:p>
            <a:pPr marL="0" lvl="0" indent="0">
              <a:spcBef>
                <a:spcPts val="0"/>
              </a:spcBef>
              <a:buSzPct val="25000"/>
              <a:buNone/>
            </a:pPr>
            <a:fld id="{00000000-1234-1234-1234-123412341234}" type="slidenum">
              <a:rPr lang="en"/>
              <a:t>‹#›</a:t>
            </a:fld>
            <a:endParaRPr lang="en"/>
          </a:p>
        </p:txBody>
      </p:sp>
      <p:sp>
        <p:nvSpPr>
          <p:cNvPr id="101" name="Shape 101"/>
          <p:cNvSpPr txBox="1">
            <a:spLocks noGrp="1"/>
          </p:cNvSpPr>
          <p:nvPr>
            <p:ph type="title"/>
          </p:nvPr>
        </p:nvSpPr>
        <p:spPr>
          <a:xfrm>
            <a:off x="7159752" y="342900"/>
            <a:ext cx="1675660" cy="1255014"/>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Picture with Caption">
    <p:bg>
      <p:bgPr>
        <a:solidFill>
          <a:schemeClr val="dk2"/>
        </a:solidFill>
        <a:effectLst/>
      </p:bgPr>
    </p:bg>
    <p:spTree>
      <p:nvGrpSpPr>
        <p:cNvPr id="1" name="Shape 102"/>
        <p:cNvGrpSpPr/>
        <p:nvPr/>
      </p:nvGrpSpPr>
      <p:grpSpPr>
        <a:xfrm>
          <a:off x="0" y="0"/>
          <a:ext cx="0" cy="0"/>
          <a:chOff x="0" y="0"/>
          <a:chExt cx="0" cy="0"/>
        </a:xfrm>
      </p:grpSpPr>
      <p:sp>
        <p:nvSpPr>
          <p:cNvPr id="103" name="Shape 103"/>
          <p:cNvSpPr/>
          <p:nvPr/>
        </p:nvSpPr>
        <p:spPr>
          <a:xfrm>
            <a:off x="0" y="0"/>
            <a:ext cx="9144000" cy="5143499"/>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Souce Sans Pro"/>
              <a:ea typeface="Souce Sans Pro"/>
              <a:cs typeface="Souce Sans Pro"/>
              <a:sym typeface="Souce Sans Pro"/>
            </a:endParaRPr>
          </a:p>
        </p:txBody>
      </p:sp>
      <p:sp>
        <p:nvSpPr>
          <p:cNvPr id="104" name="Shape 104"/>
          <p:cNvSpPr/>
          <p:nvPr/>
        </p:nvSpPr>
        <p:spPr>
          <a:xfrm>
            <a:off x="7010400" y="113157"/>
            <a:ext cx="1981199" cy="4917185"/>
          </a:xfrm>
          <a:prstGeom prst="rect">
            <a:avLst/>
          </a:prstGeom>
          <a:solidFill>
            <a:schemeClr val="dk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Souce Sans Pro"/>
              <a:ea typeface="Souce Sans Pro"/>
              <a:cs typeface="Souce Sans Pro"/>
              <a:sym typeface="Souce Sans Pro"/>
            </a:endParaRPr>
          </a:p>
        </p:txBody>
      </p:sp>
      <p:sp>
        <p:nvSpPr>
          <p:cNvPr id="105" name="Shape 105"/>
          <p:cNvSpPr>
            <a:spLocks noGrp="1"/>
          </p:cNvSpPr>
          <p:nvPr>
            <p:ph type="pic" idx="2"/>
          </p:nvPr>
        </p:nvSpPr>
        <p:spPr>
          <a:xfrm>
            <a:off x="152400" y="114300"/>
            <a:ext cx="6705599" cy="4914900"/>
          </a:xfrm>
          <a:prstGeom prst="rect">
            <a:avLst/>
          </a:prstGeom>
          <a:noFill/>
          <a:ln>
            <a:noFill/>
          </a:ln>
        </p:spPr>
      </p:sp>
      <p:sp>
        <p:nvSpPr>
          <p:cNvPr id="106" name="Shape 106"/>
          <p:cNvSpPr txBox="1">
            <a:spLocks noGrp="1"/>
          </p:cNvSpPr>
          <p:nvPr>
            <p:ph type="body" idx="1"/>
          </p:nvPr>
        </p:nvSpPr>
        <p:spPr>
          <a:xfrm>
            <a:off x="7162800" y="1600200"/>
            <a:ext cx="1676399" cy="2228849"/>
          </a:xfrm>
          <a:prstGeom prst="rect">
            <a:avLst/>
          </a:prstGeom>
          <a:noFill/>
          <a:ln>
            <a:noFill/>
          </a:ln>
        </p:spPr>
        <p:txBody>
          <a:bodyPr lIns="91425" tIns="91425" rIns="91425" bIns="91425" anchor="t" anchorCtr="0"/>
          <a:lstStyle>
            <a:lvl1pPr marL="0" indent="0" rtl="0">
              <a:spcBef>
                <a:spcPts val="0"/>
              </a:spcBef>
              <a:buClr>
                <a:schemeClr val="lt1"/>
              </a:buClr>
              <a:buFont typeface="Souce Sans Pro"/>
              <a:buNone/>
              <a:defRPr/>
            </a:lvl1pPr>
            <a:lvl2pPr marL="457200" indent="0" rtl="0">
              <a:spcBef>
                <a:spcPts val="0"/>
              </a:spcBef>
              <a:buFont typeface="Souce Sans Pro"/>
              <a:buNone/>
              <a:defRPr/>
            </a:lvl2pPr>
            <a:lvl3pPr marL="914400" indent="0" rtl="0">
              <a:spcBef>
                <a:spcPts val="0"/>
              </a:spcBef>
              <a:buFont typeface="Souce Sans Pro"/>
              <a:buNone/>
              <a:defRPr/>
            </a:lvl3pPr>
            <a:lvl4pPr marL="1371600" indent="0" rtl="0">
              <a:spcBef>
                <a:spcPts val="0"/>
              </a:spcBef>
              <a:buFont typeface="Souce Sans Pro"/>
              <a:buNone/>
              <a:defRPr/>
            </a:lvl4pPr>
            <a:lvl5pPr marL="1828800" indent="0" rtl="0">
              <a:spcBef>
                <a:spcPts val="0"/>
              </a:spcBef>
              <a:buFont typeface="Souce Sans Pro"/>
              <a:buNone/>
              <a:defRPr/>
            </a:lvl5pPr>
            <a:lvl6pPr marL="2286000" indent="0" rtl="0">
              <a:spcBef>
                <a:spcPts val="0"/>
              </a:spcBef>
              <a:buFont typeface="Souce Sans Pro"/>
              <a:buNone/>
              <a:defRPr/>
            </a:lvl6pPr>
            <a:lvl7pPr marL="2743200" indent="0" rtl="0">
              <a:spcBef>
                <a:spcPts val="0"/>
              </a:spcBef>
              <a:buFont typeface="Souce Sans Pro"/>
              <a:buNone/>
              <a:defRPr/>
            </a:lvl7pPr>
            <a:lvl8pPr marL="3200400" indent="0" rtl="0">
              <a:spcBef>
                <a:spcPts val="0"/>
              </a:spcBef>
              <a:buFont typeface="Souce Sans Pro"/>
              <a:buNone/>
              <a:defRPr/>
            </a:lvl8pPr>
            <a:lvl9pPr marL="3657600" indent="0" rtl="0">
              <a:spcBef>
                <a:spcPts val="0"/>
              </a:spcBef>
              <a:buFont typeface="Souce Sans Pro"/>
              <a:buNone/>
              <a:defRPr/>
            </a:lvl9pPr>
          </a:lstStyle>
          <a:p>
            <a:endParaRPr/>
          </a:p>
        </p:txBody>
      </p:sp>
      <p:sp>
        <p:nvSpPr>
          <p:cNvPr id="107" name="Shape 107"/>
          <p:cNvSpPr txBox="1">
            <a:spLocks noGrp="1"/>
          </p:cNvSpPr>
          <p:nvPr>
            <p:ph type="dt" idx="10"/>
          </p:nvPr>
        </p:nvSpPr>
        <p:spPr>
          <a:xfrm>
            <a:off x="370887" y="4767262"/>
            <a:ext cx="2133599" cy="20574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8" name="Shape 108"/>
          <p:cNvSpPr txBox="1">
            <a:spLocks noGrp="1"/>
          </p:cNvSpPr>
          <p:nvPr>
            <p:ph type="ftr" idx="11"/>
          </p:nvPr>
        </p:nvSpPr>
        <p:spPr>
          <a:xfrm>
            <a:off x="3048000" y="4767262"/>
            <a:ext cx="3352799" cy="20574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9" name="Shape 109"/>
          <p:cNvSpPr txBox="1">
            <a:spLocks noGrp="1"/>
          </p:cNvSpPr>
          <p:nvPr>
            <p:ph type="sldNum" idx="12"/>
          </p:nvPr>
        </p:nvSpPr>
        <p:spPr>
          <a:xfrm>
            <a:off x="8234679" y="4766310"/>
            <a:ext cx="582966" cy="205740"/>
          </a:xfrm>
          <a:prstGeom prst="rect">
            <a:avLst/>
          </a:prstGeom>
          <a:noFill/>
          <a:ln>
            <a:noFill/>
          </a:ln>
        </p:spPr>
        <p:txBody>
          <a:bodyPr lIns="91425" tIns="45700" rIns="91425" bIns="45700" anchor="ctr" anchorCtr="0">
            <a:noAutofit/>
          </a:bodyPr>
          <a:lstStyle>
            <a:lvl1pPr marL="0" marR="0" indent="0" algn="ctr" rtl="0">
              <a:spcBef>
                <a:spcPts val="0"/>
              </a:spcBef>
              <a:buNone/>
              <a:defRPr sz="1100" b="0" i="0" u="none" strike="noStrike" cap="none" baseline="0">
                <a:solidFill>
                  <a:schemeClr val="lt2"/>
                </a:solidFill>
                <a:latin typeface="Souce Sans Pro"/>
                <a:ea typeface="Souce Sans Pro"/>
                <a:cs typeface="Souce Sans Pro"/>
                <a:sym typeface="Souce Sans Pro"/>
              </a:defRPr>
            </a:lvl1pPr>
          </a:lstStyle>
          <a:p>
            <a:pPr marL="0" lvl="0" indent="0">
              <a:spcBef>
                <a:spcPts val="0"/>
              </a:spcBef>
              <a:buSzPct val="25000"/>
              <a:buNone/>
            </a:pPr>
            <a:fld id="{00000000-1234-1234-1234-123412341234}" type="slidenum">
              <a:rPr lang="en"/>
              <a:t>‹#›</a:t>
            </a:fld>
            <a:endParaRPr lang="en"/>
          </a:p>
        </p:txBody>
      </p:sp>
      <p:sp>
        <p:nvSpPr>
          <p:cNvPr id="110" name="Shape 110"/>
          <p:cNvSpPr txBox="1">
            <a:spLocks noGrp="1"/>
          </p:cNvSpPr>
          <p:nvPr>
            <p:ph type="title"/>
          </p:nvPr>
        </p:nvSpPr>
        <p:spPr>
          <a:xfrm>
            <a:off x="7162800" y="345185"/>
            <a:ext cx="1676399" cy="1255014"/>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81000" y="266885"/>
            <a:ext cx="8381260" cy="790795"/>
          </a:xfrm>
          <a:prstGeom prst="rect">
            <a:avLst/>
          </a:prstGeom>
          <a:noFill/>
          <a:ln>
            <a:noFill/>
          </a:ln>
        </p:spPr>
        <p:txBody>
          <a:bodyPr lIns="91425" tIns="91425" rIns="91425" bIns="91425" anchor="ctr" anchorCtr="0"/>
          <a:lstStyle>
            <a:lvl1pPr algn="ctr" rtl="0">
              <a:spcBef>
                <a:spcPts val="0"/>
              </a:spcBef>
              <a:buClr>
                <a:schemeClr val="lt1"/>
              </a:buClr>
              <a:buFont typeface="Souce Sans Pr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3" name="Shape 113"/>
          <p:cNvSpPr txBox="1">
            <a:spLocks noGrp="1"/>
          </p:cNvSpPr>
          <p:nvPr>
            <p:ph type="body" idx="1"/>
          </p:nvPr>
        </p:nvSpPr>
        <p:spPr>
          <a:xfrm rot="5400000">
            <a:off x="2932167" y="-1261865"/>
            <a:ext cx="3305555" cy="8407892"/>
          </a:xfrm>
          <a:prstGeom prst="rect">
            <a:avLst/>
          </a:prstGeom>
          <a:noFill/>
          <a:ln>
            <a:noFill/>
          </a:ln>
        </p:spPr>
        <p:txBody>
          <a:bodyPr lIns="91425" tIns="91425" rIns="91425" bIns="91425" anchor="t" anchorCtr="0"/>
          <a:lstStyle>
            <a:lvl1pPr marL="274320" indent="-109220" algn="l" rtl="0">
              <a:spcBef>
                <a:spcPts val="400"/>
              </a:spcBef>
              <a:buClr>
                <a:schemeClr val="accent1"/>
              </a:buClr>
              <a:buFont typeface="Noto Symbol"/>
              <a:buChar char="◼"/>
              <a:defRPr/>
            </a:lvl1pPr>
            <a:lvl2pPr marL="548640" indent="-78740" algn="l" rtl="0">
              <a:spcBef>
                <a:spcPts val="360"/>
              </a:spcBef>
              <a:buClr>
                <a:schemeClr val="accent2"/>
              </a:buClr>
              <a:buFont typeface="Noto Symbol"/>
              <a:buChar char="▪"/>
              <a:defRPr/>
            </a:lvl2pPr>
            <a:lvl3pPr marL="822960" indent="-86360" algn="l" rtl="0">
              <a:spcBef>
                <a:spcPts val="320"/>
              </a:spcBef>
              <a:buClr>
                <a:schemeClr val="accent3"/>
              </a:buClr>
              <a:buFont typeface="Noto Symbol"/>
              <a:buChar char="▪"/>
              <a:defRPr/>
            </a:lvl3pPr>
            <a:lvl4pPr marL="1097280" indent="-93980" algn="l" rtl="0">
              <a:spcBef>
                <a:spcPts val="280"/>
              </a:spcBef>
              <a:buClr>
                <a:schemeClr val="accent4"/>
              </a:buClr>
              <a:buFont typeface="Noto Symbol"/>
              <a:buChar char="▪"/>
              <a:defRPr/>
            </a:lvl4pPr>
            <a:lvl5pPr marL="1280160" indent="-105410" algn="l" rtl="0">
              <a:spcBef>
                <a:spcPts val="260"/>
              </a:spcBef>
              <a:buClr>
                <a:schemeClr val="accent6"/>
              </a:buClr>
              <a:buFont typeface="Noto Symbol"/>
              <a:buChar char="▪"/>
              <a:defRPr/>
            </a:lvl5pPr>
            <a:lvl6pPr marL="1554480" indent="-106680" algn="l" rtl="0">
              <a:spcBef>
                <a:spcPts val="240"/>
              </a:spcBef>
              <a:buClr>
                <a:schemeClr val="accent1"/>
              </a:buClr>
              <a:buFont typeface="Noto Symbol"/>
              <a:buChar char="▪"/>
              <a:defRPr/>
            </a:lvl6pPr>
            <a:lvl7pPr marL="1828800" indent="-114300" algn="l" rtl="0">
              <a:spcBef>
                <a:spcPts val="240"/>
              </a:spcBef>
              <a:buClr>
                <a:schemeClr val="accent2"/>
              </a:buClr>
              <a:buFont typeface="Noto Symbol"/>
              <a:buChar char="▪"/>
              <a:defRPr/>
            </a:lvl7pPr>
            <a:lvl8pPr marL="2103120" indent="-109220" algn="l" rtl="0">
              <a:spcBef>
                <a:spcPts val="240"/>
              </a:spcBef>
              <a:buClr>
                <a:schemeClr val="accent3"/>
              </a:buClr>
              <a:buFont typeface="Noto Symbol"/>
              <a:buChar char="▪"/>
              <a:defRPr/>
            </a:lvl8pPr>
            <a:lvl9pPr marL="2377440" indent="-116839" algn="l" rtl="0">
              <a:spcBef>
                <a:spcPts val="240"/>
              </a:spcBef>
              <a:buClr>
                <a:schemeClr val="accent5"/>
              </a:buClr>
              <a:buFont typeface="Noto Symbol"/>
              <a:buChar char="▪"/>
              <a:defRPr/>
            </a:lvl9pPr>
          </a:lstStyle>
          <a:p>
            <a:endParaRPr/>
          </a:p>
        </p:txBody>
      </p:sp>
      <p:sp>
        <p:nvSpPr>
          <p:cNvPr id="114" name="Shape 114"/>
          <p:cNvSpPr txBox="1">
            <a:spLocks noGrp="1"/>
          </p:cNvSpPr>
          <p:nvPr>
            <p:ph type="dt" idx="10"/>
          </p:nvPr>
        </p:nvSpPr>
        <p:spPr>
          <a:xfrm>
            <a:off x="370887" y="4767262"/>
            <a:ext cx="2133599" cy="20574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5" name="Shape 115"/>
          <p:cNvSpPr txBox="1">
            <a:spLocks noGrp="1"/>
          </p:cNvSpPr>
          <p:nvPr>
            <p:ph type="ftr" idx="11"/>
          </p:nvPr>
        </p:nvSpPr>
        <p:spPr>
          <a:xfrm>
            <a:off x="3048000" y="4767262"/>
            <a:ext cx="3352799" cy="20574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6" name="Shape 116"/>
          <p:cNvSpPr txBox="1">
            <a:spLocks noGrp="1"/>
          </p:cNvSpPr>
          <p:nvPr>
            <p:ph type="sldNum" idx="12"/>
          </p:nvPr>
        </p:nvSpPr>
        <p:spPr>
          <a:xfrm>
            <a:off x="8234679" y="4766310"/>
            <a:ext cx="582966" cy="205740"/>
          </a:xfrm>
          <a:prstGeom prst="rect">
            <a:avLst/>
          </a:prstGeom>
          <a:noFill/>
          <a:ln>
            <a:noFill/>
          </a:ln>
        </p:spPr>
        <p:txBody>
          <a:bodyPr lIns="91425" tIns="45700" rIns="91425" bIns="45700" anchor="ctr" anchorCtr="0">
            <a:noAutofit/>
          </a:bodyPr>
          <a:lstStyle>
            <a:lvl1pPr marL="0" marR="0" indent="0" algn="ctr" rtl="0">
              <a:spcBef>
                <a:spcPts val="0"/>
              </a:spcBef>
              <a:buNone/>
              <a:defRPr sz="1100" b="0" i="0" u="none" strike="noStrike" cap="none" baseline="0">
                <a:solidFill>
                  <a:schemeClr val="dk2"/>
                </a:solidFill>
                <a:latin typeface="Souce Sans Pro"/>
                <a:ea typeface="Souce Sans Pro"/>
                <a:cs typeface="Souce Sans Pro"/>
                <a:sym typeface="Souce Sans Pro"/>
              </a:defRPr>
            </a:lvl1pPr>
          </a:lstStyle>
          <a:p>
            <a:pPr marL="0" lvl="0" indent="0">
              <a:spcBef>
                <a:spcPts val="0"/>
              </a:spcBef>
              <a:buSzPct val="25000"/>
              <a:buNone/>
            </a:pPr>
            <a:fld id="{00000000-1234-1234-1234-123412341234}" type="slidenum">
              <a:rPr lang="en"/>
              <a:t>‹#›</a:t>
            </a:fld>
            <a:endParaRPr lang="e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17"/>
        <p:cNvGrpSpPr/>
        <p:nvPr/>
      </p:nvGrpSpPr>
      <p:grpSpPr>
        <a:xfrm>
          <a:off x="0" y="0"/>
          <a:ext cx="0" cy="0"/>
          <a:chOff x="0" y="0"/>
          <a:chExt cx="0" cy="0"/>
        </a:xfrm>
      </p:grpSpPr>
      <p:sp>
        <p:nvSpPr>
          <p:cNvPr id="118" name="Shape 118"/>
          <p:cNvSpPr/>
          <p:nvPr/>
        </p:nvSpPr>
        <p:spPr>
          <a:xfrm>
            <a:off x="152400" y="110489"/>
            <a:ext cx="6705599" cy="4917185"/>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Souce Sans Pro"/>
              <a:ea typeface="Souce Sans Pro"/>
              <a:cs typeface="Souce Sans Pro"/>
              <a:sym typeface="Souce Sans Pro"/>
            </a:endParaRPr>
          </a:p>
        </p:txBody>
      </p:sp>
      <p:sp>
        <p:nvSpPr>
          <p:cNvPr id="119" name="Shape 119"/>
          <p:cNvSpPr/>
          <p:nvPr/>
        </p:nvSpPr>
        <p:spPr>
          <a:xfrm>
            <a:off x="7010400" y="110489"/>
            <a:ext cx="1956045" cy="4917185"/>
          </a:xfrm>
          <a:prstGeom prst="rect">
            <a:avLst/>
          </a:prstGeom>
          <a:solidFill>
            <a:schemeClr val="dk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Souce Sans Pro"/>
              <a:ea typeface="Souce Sans Pro"/>
              <a:cs typeface="Souce Sans Pro"/>
              <a:sym typeface="Souce Sans Pro"/>
            </a:endParaRPr>
          </a:p>
        </p:txBody>
      </p:sp>
      <p:sp>
        <p:nvSpPr>
          <p:cNvPr id="120" name="Shape 120"/>
          <p:cNvSpPr txBox="1">
            <a:spLocks noGrp="1"/>
          </p:cNvSpPr>
          <p:nvPr>
            <p:ph type="title"/>
          </p:nvPr>
        </p:nvSpPr>
        <p:spPr>
          <a:xfrm rot="5400000">
            <a:off x="5806678" y="1562100"/>
            <a:ext cx="4388643" cy="1676399"/>
          </a:xfrm>
          <a:prstGeom prst="rect">
            <a:avLst/>
          </a:prstGeom>
          <a:noFill/>
          <a:ln>
            <a:noFill/>
          </a:ln>
        </p:spPr>
        <p:txBody>
          <a:bodyPr lIns="91425" tIns="91425" rIns="91425" bIns="91425" anchor="ctr" anchorCtr="0"/>
          <a:lstStyle>
            <a:lvl1pPr algn="ctr" rtl="0">
              <a:spcBef>
                <a:spcPts val="0"/>
              </a:spcBef>
              <a:buClr>
                <a:schemeClr val="lt1"/>
              </a:buClr>
              <a:buFont typeface="Souce Sans Pr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1" name="Shape 121"/>
          <p:cNvSpPr txBox="1">
            <a:spLocks noGrp="1"/>
          </p:cNvSpPr>
          <p:nvPr>
            <p:ph type="body" idx="1"/>
          </p:nvPr>
        </p:nvSpPr>
        <p:spPr>
          <a:xfrm rot="5400000">
            <a:off x="1272778" y="-609599"/>
            <a:ext cx="4388643" cy="6019799"/>
          </a:xfrm>
          <a:prstGeom prst="rect">
            <a:avLst/>
          </a:prstGeom>
          <a:noFill/>
          <a:ln>
            <a:noFill/>
          </a:ln>
        </p:spPr>
        <p:txBody>
          <a:bodyPr lIns="91425" tIns="91425" rIns="91425" bIns="91425" anchor="t" anchorCtr="0"/>
          <a:lstStyle>
            <a:lvl1pPr marL="274320" indent="-109220" algn="l" rtl="0">
              <a:spcBef>
                <a:spcPts val="400"/>
              </a:spcBef>
              <a:buClr>
                <a:schemeClr val="accent1"/>
              </a:buClr>
              <a:buFont typeface="Noto Symbol"/>
              <a:buChar char="◼"/>
              <a:defRPr/>
            </a:lvl1pPr>
            <a:lvl2pPr marL="548640" indent="-78740" algn="l" rtl="0">
              <a:spcBef>
                <a:spcPts val="360"/>
              </a:spcBef>
              <a:buClr>
                <a:schemeClr val="accent2"/>
              </a:buClr>
              <a:buFont typeface="Noto Symbol"/>
              <a:buChar char="▪"/>
              <a:defRPr/>
            </a:lvl2pPr>
            <a:lvl3pPr marL="822960" indent="-86360" algn="l" rtl="0">
              <a:spcBef>
                <a:spcPts val="320"/>
              </a:spcBef>
              <a:buClr>
                <a:schemeClr val="accent3"/>
              </a:buClr>
              <a:buFont typeface="Noto Symbol"/>
              <a:buChar char="▪"/>
              <a:defRPr/>
            </a:lvl3pPr>
            <a:lvl4pPr marL="1097280" indent="-93980" algn="l" rtl="0">
              <a:spcBef>
                <a:spcPts val="280"/>
              </a:spcBef>
              <a:buClr>
                <a:schemeClr val="accent4"/>
              </a:buClr>
              <a:buFont typeface="Noto Symbol"/>
              <a:buChar char="▪"/>
              <a:defRPr/>
            </a:lvl4pPr>
            <a:lvl5pPr marL="1280160" indent="-105410" algn="l" rtl="0">
              <a:spcBef>
                <a:spcPts val="260"/>
              </a:spcBef>
              <a:buClr>
                <a:schemeClr val="accent6"/>
              </a:buClr>
              <a:buFont typeface="Noto Symbol"/>
              <a:buChar char="▪"/>
              <a:defRPr/>
            </a:lvl5pPr>
            <a:lvl6pPr marL="1554480" indent="-106680" algn="l" rtl="0">
              <a:spcBef>
                <a:spcPts val="240"/>
              </a:spcBef>
              <a:buClr>
                <a:schemeClr val="accent1"/>
              </a:buClr>
              <a:buFont typeface="Noto Symbol"/>
              <a:buChar char="▪"/>
              <a:defRPr/>
            </a:lvl6pPr>
            <a:lvl7pPr marL="1828800" indent="-114300" algn="l" rtl="0">
              <a:spcBef>
                <a:spcPts val="240"/>
              </a:spcBef>
              <a:buClr>
                <a:schemeClr val="accent2"/>
              </a:buClr>
              <a:buFont typeface="Noto Symbol"/>
              <a:buChar char="▪"/>
              <a:defRPr/>
            </a:lvl7pPr>
            <a:lvl8pPr marL="2103120" indent="-109220" algn="l" rtl="0">
              <a:spcBef>
                <a:spcPts val="240"/>
              </a:spcBef>
              <a:buClr>
                <a:schemeClr val="accent3"/>
              </a:buClr>
              <a:buFont typeface="Noto Symbol"/>
              <a:buChar char="▪"/>
              <a:defRPr/>
            </a:lvl8pPr>
            <a:lvl9pPr marL="2377440" indent="-116839" algn="l" rtl="0">
              <a:spcBef>
                <a:spcPts val="240"/>
              </a:spcBef>
              <a:buClr>
                <a:schemeClr val="accent5"/>
              </a:buClr>
              <a:buFont typeface="Noto Symbol"/>
              <a:buChar char="▪"/>
              <a:defRPr/>
            </a:lvl9pPr>
          </a:lstStyle>
          <a:p>
            <a:endParaRPr/>
          </a:p>
        </p:txBody>
      </p:sp>
      <p:sp>
        <p:nvSpPr>
          <p:cNvPr id="122" name="Shape 122"/>
          <p:cNvSpPr txBox="1">
            <a:spLocks noGrp="1"/>
          </p:cNvSpPr>
          <p:nvPr>
            <p:ph type="dt" idx="10"/>
          </p:nvPr>
        </p:nvSpPr>
        <p:spPr>
          <a:xfrm>
            <a:off x="370887" y="4767262"/>
            <a:ext cx="2133599" cy="20574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3" name="Shape 123"/>
          <p:cNvSpPr txBox="1">
            <a:spLocks noGrp="1"/>
          </p:cNvSpPr>
          <p:nvPr>
            <p:ph type="ftr" idx="11"/>
          </p:nvPr>
        </p:nvSpPr>
        <p:spPr>
          <a:xfrm>
            <a:off x="3048000" y="4767262"/>
            <a:ext cx="3352799" cy="20574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4" name="Shape 124"/>
          <p:cNvSpPr txBox="1">
            <a:spLocks noGrp="1"/>
          </p:cNvSpPr>
          <p:nvPr>
            <p:ph type="sldNum" idx="12"/>
          </p:nvPr>
        </p:nvSpPr>
        <p:spPr>
          <a:xfrm>
            <a:off x="8234679" y="4766310"/>
            <a:ext cx="582966" cy="205740"/>
          </a:xfrm>
          <a:prstGeom prst="rect">
            <a:avLst/>
          </a:prstGeom>
          <a:noFill/>
          <a:ln>
            <a:noFill/>
          </a:ln>
        </p:spPr>
        <p:txBody>
          <a:bodyPr lIns="91425" tIns="45700" rIns="91425" bIns="45700" anchor="ctr" anchorCtr="0">
            <a:noAutofit/>
          </a:bodyPr>
          <a:lstStyle>
            <a:lvl1pPr marL="0" marR="0" indent="0" algn="ctr" rtl="0">
              <a:spcBef>
                <a:spcPts val="0"/>
              </a:spcBef>
              <a:buNone/>
              <a:defRPr sz="1100" b="0" i="0" u="none" strike="noStrike" cap="none" baseline="0">
                <a:solidFill>
                  <a:schemeClr val="lt2"/>
                </a:solidFill>
                <a:latin typeface="Souce Sans Pro"/>
                <a:ea typeface="Souce Sans Pro"/>
                <a:cs typeface="Souce Sans Pro"/>
                <a:sym typeface="Souce Sans Pro"/>
              </a:defRPr>
            </a:lvl1pPr>
          </a:lstStyle>
          <a:p>
            <a:pPr marL="0" lvl="0" indent="0">
              <a:spcBef>
                <a:spcPts val="0"/>
              </a:spcBef>
              <a:buSzPct val="25000"/>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dt" idx="10"/>
          </p:nvPr>
        </p:nvSpPr>
        <p:spPr>
          <a:xfrm>
            <a:off x="370887" y="4767262"/>
            <a:ext cx="2133599" cy="20574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ftr" idx="11"/>
          </p:nvPr>
        </p:nvSpPr>
        <p:spPr>
          <a:xfrm>
            <a:off x="3048000" y="4767262"/>
            <a:ext cx="3352799" cy="20574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8" name="Shape 48"/>
          <p:cNvSpPr txBox="1">
            <a:spLocks noGrp="1"/>
          </p:cNvSpPr>
          <p:nvPr>
            <p:ph type="sldNum" idx="12"/>
          </p:nvPr>
        </p:nvSpPr>
        <p:spPr>
          <a:xfrm>
            <a:off x="8234679" y="4766310"/>
            <a:ext cx="582966" cy="205740"/>
          </a:xfrm>
          <a:prstGeom prst="rect">
            <a:avLst/>
          </a:prstGeom>
          <a:noFill/>
          <a:ln>
            <a:noFill/>
          </a:ln>
        </p:spPr>
        <p:txBody>
          <a:bodyPr lIns="91425" tIns="45700" rIns="91425" bIns="45700" anchor="ctr" anchorCtr="0">
            <a:noAutofit/>
          </a:bodyPr>
          <a:lstStyle>
            <a:lvl1pPr marL="0" marR="0" indent="0" algn="ctr" rtl="0">
              <a:spcBef>
                <a:spcPts val="0"/>
              </a:spcBef>
              <a:buNone/>
              <a:defRPr sz="1100" b="0" i="0" u="none" strike="noStrike" cap="none" baseline="0">
                <a:solidFill>
                  <a:schemeClr val="dk2"/>
                </a:solidFill>
                <a:latin typeface="Souce Sans Pro"/>
                <a:ea typeface="Souce Sans Pro"/>
                <a:cs typeface="Souce Sans Pro"/>
                <a:sym typeface="Souce Sans Pro"/>
              </a:defRPr>
            </a:lvl1pPr>
          </a:lstStyle>
          <a:p>
            <a:pPr marL="0" lvl="0" indent="0">
              <a:spcBef>
                <a:spcPts val="0"/>
              </a:spcBef>
              <a:buSzPct val="25000"/>
              <a:buNone/>
            </a:pPr>
            <a:fld id="{00000000-1234-1234-1234-123412341234}" type="slidenum">
              <a:rPr lang="en"/>
              <a:t>‹#›</a:t>
            </a:fld>
            <a:endParaRPr lang="en"/>
          </a:p>
        </p:txBody>
      </p:sp>
      <p:sp>
        <p:nvSpPr>
          <p:cNvPr id="49" name="Shape 49"/>
          <p:cNvSpPr txBox="1">
            <a:spLocks noGrp="1"/>
          </p:cNvSpPr>
          <p:nvPr>
            <p:ph type="title"/>
          </p:nvPr>
        </p:nvSpPr>
        <p:spPr>
          <a:xfrm>
            <a:off x="381000" y="266885"/>
            <a:ext cx="8381260" cy="790795"/>
          </a:xfrm>
          <a:prstGeom prst="rect">
            <a:avLst/>
          </a:prstGeom>
          <a:noFill/>
          <a:ln>
            <a:noFill/>
          </a:ln>
        </p:spPr>
        <p:txBody>
          <a:bodyPr lIns="91425" tIns="91425" rIns="91425" bIns="91425" anchor="ctr" anchorCtr="0"/>
          <a:lstStyle>
            <a:lvl1pPr algn="ctr" rtl="0">
              <a:spcBef>
                <a:spcPts val="0"/>
              </a:spcBef>
              <a:buClr>
                <a:schemeClr val="lt1"/>
              </a:buClr>
              <a:buFont typeface="Souce Sans Pr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381000" y="266885"/>
            <a:ext cx="8381260" cy="790795"/>
          </a:xfrm>
          <a:prstGeom prst="rect">
            <a:avLst/>
          </a:prstGeom>
          <a:noFill/>
          <a:ln>
            <a:noFill/>
          </a:ln>
        </p:spPr>
        <p:txBody>
          <a:bodyPr lIns="91425" tIns="91425" rIns="91425" bIns="91425" anchor="ctr" anchorCtr="0"/>
          <a:lstStyle>
            <a:lvl1pPr algn="ctr" rtl="0">
              <a:spcBef>
                <a:spcPts val="0"/>
              </a:spcBef>
              <a:buClr>
                <a:schemeClr val="lt1"/>
              </a:buClr>
              <a:buFont typeface="Souce Sans Pr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381000" y="1058663"/>
            <a:ext cx="8381999" cy="1658146"/>
          </a:xfrm>
          <a:prstGeom prst="rect">
            <a:avLst/>
          </a:prstGeom>
          <a:noFill/>
          <a:ln>
            <a:noFill/>
          </a:ln>
        </p:spPr>
        <p:txBody>
          <a:bodyPr lIns="91425" tIns="91425" rIns="91425" bIns="91425" anchor="t" anchorCtr="0"/>
          <a:lstStyle>
            <a:lvl1pPr rtl="0">
              <a:lnSpc>
                <a:spcPct val="90000"/>
              </a:lnSpc>
              <a:spcBef>
                <a:spcPts val="0"/>
              </a:spcBef>
              <a:defRPr/>
            </a:lvl1pPr>
            <a:lvl2pPr rtl="0">
              <a:lnSpc>
                <a:spcPct val="90000"/>
              </a:lnSpc>
              <a:spcBef>
                <a:spcPts val="0"/>
              </a:spcBef>
              <a:defRPr/>
            </a:lvl2pPr>
            <a:lvl3pPr rtl="0">
              <a:lnSpc>
                <a:spcPct val="90000"/>
              </a:lnSpc>
              <a:spcBef>
                <a:spcPts val="0"/>
              </a:spcBef>
              <a:defRPr/>
            </a:lvl3pPr>
            <a:lvl4pPr rtl="0">
              <a:lnSpc>
                <a:spcPct val="90000"/>
              </a:lnSpc>
              <a:spcBef>
                <a:spcPts val="0"/>
              </a:spcBef>
              <a:defRPr/>
            </a:lvl4pPr>
            <a:lvl5pPr rtl="0">
              <a:lnSpc>
                <a:spcPct val="90000"/>
              </a:lnSpc>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Demo, Video etc. &quot;special&quot; slides">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1369219" y="487353"/>
            <a:ext cx="7043207" cy="1142620"/>
          </a:xfrm>
          <a:prstGeom prst="rect">
            <a:avLst/>
          </a:prstGeom>
          <a:noFill/>
          <a:ln>
            <a:noFill/>
          </a:ln>
        </p:spPr>
        <p:txBody>
          <a:bodyPr lIns="91425" tIns="91425" rIns="91425" bIns="91425" anchor="ctr" anchorCtr="0"/>
          <a:lstStyle>
            <a:lvl1pPr marL="0" marR="0" indent="0" algn="ctr" rtl="0">
              <a:lnSpc>
                <a:spcPct val="90000"/>
              </a:lnSpc>
              <a:spcBef>
                <a:spcPts val="0"/>
              </a:spcBef>
              <a:buClr>
                <a:schemeClr val="lt1"/>
              </a:buClr>
              <a:buFont typeface="Souce Sans Pro"/>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55" name="Shape 55"/>
          <p:cNvSpPr txBox="1">
            <a:spLocks noGrp="1"/>
          </p:cNvSpPr>
          <p:nvPr>
            <p:ph type="subTitle" idx="1"/>
          </p:nvPr>
        </p:nvSpPr>
        <p:spPr>
          <a:xfrm>
            <a:off x="1368954" y="3258741"/>
            <a:ext cx="7043207" cy="346248"/>
          </a:xfrm>
          <a:prstGeom prst="rect">
            <a:avLst/>
          </a:prstGeom>
          <a:noFill/>
          <a:ln>
            <a:noFill/>
          </a:ln>
        </p:spPr>
        <p:txBody>
          <a:bodyPr lIns="91425" tIns="91425" rIns="91425" bIns="91425" anchor="t" anchorCtr="0"/>
          <a:lstStyle>
            <a:lvl1pPr marL="0" marR="0" indent="0" algn="l" rtl="0">
              <a:lnSpc>
                <a:spcPct val="90000"/>
              </a:lnSpc>
              <a:spcBef>
                <a:spcPts val="0"/>
              </a:spcBef>
              <a:buClr>
                <a:schemeClr val="accent1"/>
              </a:buClr>
              <a:buFont typeface="Noto Symbol"/>
              <a:buNone/>
              <a:defRPr/>
            </a:lvl1pPr>
            <a:lvl2pPr marL="457181" marR="0" indent="-12681" algn="ctr" rtl="0">
              <a:spcBef>
                <a:spcPts val="360"/>
              </a:spcBef>
              <a:buClr>
                <a:schemeClr val="accent2"/>
              </a:buClr>
              <a:buFont typeface="Noto Symbol"/>
              <a:buNone/>
              <a:defRPr/>
            </a:lvl2pPr>
            <a:lvl3pPr marL="914363" marR="0" indent="-12662" algn="ctr" rtl="0">
              <a:spcBef>
                <a:spcPts val="320"/>
              </a:spcBef>
              <a:buClr>
                <a:schemeClr val="accent3"/>
              </a:buClr>
              <a:buFont typeface="Noto Symbol"/>
              <a:buNone/>
              <a:defRPr/>
            </a:lvl3pPr>
            <a:lvl4pPr marL="1371545" marR="0" indent="-12644" algn="ctr" rtl="0">
              <a:spcBef>
                <a:spcPts val="280"/>
              </a:spcBef>
              <a:buClr>
                <a:schemeClr val="accent4"/>
              </a:buClr>
              <a:buFont typeface="Noto Symbol"/>
              <a:buNone/>
              <a:defRPr/>
            </a:lvl4pPr>
            <a:lvl5pPr marL="1828727" marR="0" indent="-12626" algn="ctr" rtl="0">
              <a:spcBef>
                <a:spcPts val="260"/>
              </a:spcBef>
              <a:buClr>
                <a:schemeClr val="accent6"/>
              </a:buClr>
              <a:buFont typeface="Noto Symbol"/>
              <a:buNone/>
              <a:defRPr/>
            </a:lvl5pPr>
            <a:lvl6pPr marL="2285909" marR="0" indent="-12608" algn="ctr" rtl="0">
              <a:spcBef>
                <a:spcPts val="240"/>
              </a:spcBef>
              <a:buClr>
                <a:schemeClr val="accent1"/>
              </a:buClr>
              <a:buFont typeface="Noto Symbol"/>
              <a:buNone/>
              <a:defRPr/>
            </a:lvl6pPr>
            <a:lvl7pPr marL="2743090" marR="0" indent="-12589" algn="ctr" rtl="0">
              <a:spcBef>
                <a:spcPts val="240"/>
              </a:spcBef>
              <a:buClr>
                <a:schemeClr val="accent2"/>
              </a:buClr>
              <a:buFont typeface="Noto Symbol"/>
              <a:buNone/>
              <a:defRPr/>
            </a:lvl7pPr>
            <a:lvl8pPr marL="3200272" marR="0" indent="-12571" algn="ctr" rtl="0">
              <a:spcBef>
                <a:spcPts val="240"/>
              </a:spcBef>
              <a:buClr>
                <a:schemeClr val="accent3"/>
              </a:buClr>
              <a:buFont typeface="Noto Symbol"/>
              <a:buNone/>
              <a:defRPr/>
            </a:lvl8pPr>
            <a:lvl9pPr marL="3657454" marR="0" indent="-12553" algn="ctr" rtl="0">
              <a:spcBef>
                <a:spcPts val="240"/>
              </a:spcBef>
              <a:buClr>
                <a:schemeClr val="accent5"/>
              </a:buClr>
              <a:buFont typeface="Noto Symbol"/>
              <a:buNone/>
              <a:defRPr/>
            </a:lvl9pPr>
          </a:lstStyle>
          <a:p>
            <a:endParaRPr/>
          </a:p>
        </p:txBody>
      </p:sp>
      <p:sp>
        <p:nvSpPr>
          <p:cNvPr id="56" name="Shape 56"/>
          <p:cNvSpPr txBox="1">
            <a:spLocks noGrp="1"/>
          </p:cNvSpPr>
          <p:nvPr>
            <p:ph type="body" idx="2"/>
          </p:nvPr>
        </p:nvSpPr>
        <p:spPr>
          <a:xfrm>
            <a:off x="722049" y="1766887"/>
            <a:ext cx="7690114" cy="1038745"/>
          </a:xfrm>
          <a:prstGeom prst="rect">
            <a:avLst/>
          </a:prstGeom>
          <a:noFill/>
          <a:ln>
            <a:noFill/>
          </a:ln>
        </p:spPr>
        <p:txBody>
          <a:bodyPr lIns="91425" tIns="91425" rIns="91425" bIns="91425" anchor="t" anchorCtr="0"/>
          <a:lstStyle>
            <a:lvl1pPr marL="0" indent="0" algn="l" rtl="0">
              <a:spcBef>
                <a:spcPts val="0"/>
              </a:spcBef>
              <a:buClr>
                <a:srgbClr val="FFE9D4"/>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380998" y="1289303"/>
            <a:ext cx="8407892" cy="3305555"/>
          </a:xfrm>
          <a:prstGeom prst="rect">
            <a:avLst/>
          </a:prstGeom>
          <a:noFill/>
          <a:ln>
            <a:noFill/>
          </a:ln>
        </p:spPr>
        <p:txBody>
          <a:bodyPr lIns="91425" tIns="91425" rIns="91425" bIns="91425" anchor="t" anchorCtr="0"/>
          <a:lstStyle>
            <a:lvl1pPr marL="274320" indent="-109220" algn="l" rtl="0">
              <a:spcBef>
                <a:spcPts val="400"/>
              </a:spcBef>
              <a:buClr>
                <a:schemeClr val="accent1"/>
              </a:buClr>
              <a:buFont typeface="Noto Symbol"/>
              <a:buChar char="◼"/>
              <a:defRPr/>
            </a:lvl1pPr>
            <a:lvl2pPr marL="548640" indent="-78740" algn="l" rtl="0">
              <a:spcBef>
                <a:spcPts val="360"/>
              </a:spcBef>
              <a:buClr>
                <a:schemeClr val="accent2"/>
              </a:buClr>
              <a:buFont typeface="Noto Symbol"/>
              <a:buChar char="▪"/>
              <a:defRPr/>
            </a:lvl2pPr>
            <a:lvl3pPr marL="822960" indent="-86360" algn="l" rtl="0">
              <a:spcBef>
                <a:spcPts val="320"/>
              </a:spcBef>
              <a:buClr>
                <a:schemeClr val="accent3"/>
              </a:buClr>
              <a:buFont typeface="Noto Symbol"/>
              <a:buChar char="▪"/>
              <a:defRPr/>
            </a:lvl3pPr>
            <a:lvl4pPr marL="1097280" indent="-93980" algn="l" rtl="0">
              <a:spcBef>
                <a:spcPts val="280"/>
              </a:spcBef>
              <a:buClr>
                <a:schemeClr val="accent4"/>
              </a:buClr>
              <a:buFont typeface="Noto Symbol"/>
              <a:buChar char="▪"/>
              <a:defRPr/>
            </a:lvl4pPr>
            <a:lvl5pPr marL="1280160" indent="-105410" algn="l" rtl="0">
              <a:spcBef>
                <a:spcPts val="260"/>
              </a:spcBef>
              <a:buClr>
                <a:schemeClr val="accent6"/>
              </a:buClr>
              <a:buFont typeface="Noto Symbol"/>
              <a:buChar char="▪"/>
              <a:defRPr/>
            </a:lvl5pPr>
            <a:lvl6pPr marL="1554480" indent="-106680" algn="l" rtl="0">
              <a:spcBef>
                <a:spcPts val="240"/>
              </a:spcBef>
              <a:buClr>
                <a:schemeClr val="accent1"/>
              </a:buClr>
              <a:buFont typeface="Noto Symbol"/>
              <a:buChar char="▪"/>
              <a:defRPr/>
            </a:lvl6pPr>
            <a:lvl7pPr marL="1828800" indent="-114300" algn="l" rtl="0">
              <a:spcBef>
                <a:spcPts val="240"/>
              </a:spcBef>
              <a:buClr>
                <a:schemeClr val="accent2"/>
              </a:buClr>
              <a:buFont typeface="Noto Symbol"/>
              <a:buChar char="▪"/>
              <a:defRPr/>
            </a:lvl7pPr>
            <a:lvl8pPr marL="2103120" indent="-109220" algn="l" rtl="0">
              <a:spcBef>
                <a:spcPts val="240"/>
              </a:spcBef>
              <a:buClr>
                <a:schemeClr val="accent3"/>
              </a:buClr>
              <a:buFont typeface="Noto Symbol"/>
              <a:buChar char="▪"/>
              <a:defRPr/>
            </a:lvl8pPr>
            <a:lvl9pPr marL="2377440" indent="-116839" algn="l" rtl="0">
              <a:spcBef>
                <a:spcPts val="240"/>
              </a:spcBef>
              <a:buClr>
                <a:schemeClr val="accent5"/>
              </a:buClr>
              <a:buFont typeface="Noto Symbol"/>
              <a:buChar char="▪"/>
              <a:defRPr/>
            </a:lvl9pPr>
          </a:lstStyle>
          <a:p>
            <a:endParaRPr/>
          </a:p>
        </p:txBody>
      </p:sp>
      <p:sp>
        <p:nvSpPr>
          <p:cNvPr id="59" name="Shape 59"/>
          <p:cNvSpPr txBox="1">
            <a:spLocks noGrp="1"/>
          </p:cNvSpPr>
          <p:nvPr>
            <p:ph type="dt" idx="10"/>
          </p:nvPr>
        </p:nvSpPr>
        <p:spPr>
          <a:xfrm>
            <a:off x="370887" y="4767262"/>
            <a:ext cx="2133599" cy="20574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0" name="Shape 60"/>
          <p:cNvSpPr txBox="1">
            <a:spLocks noGrp="1"/>
          </p:cNvSpPr>
          <p:nvPr>
            <p:ph type="ftr" idx="11"/>
          </p:nvPr>
        </p:nvSpPr>
        <p:spPr>
          <a:xfrm>
            <a:off x="3048000" y="4767262"/>
            <a:ext cx="3352799" cy="20574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1" name="Shape 61"/>
          <p:cNvSpPr txBox="1">
            <a:spLocks noGrp="1"/>
          </p:cNvSpPr>
          <p:nvPr>
            <p:ph type="sldNum" idx="12"/>
          </p:nvPr>
        </p:nvSpPr>
        <p:spPr>
          <a:xfrm>
            <a:off x="8234679" y="4766310"/>
            <a:ext cx="582966" cy="205740"/>
          </a:xfrm>
          <a:prstGeom prst="rect">
            <a:avLst/>
          </a:prstGeom>
          <a:noFill/>
          <a:ln>
            <a:noFill/>
          </a:ln>
        </p:spPr>
        <p:txBody>
          <a:bodyPr lIns="91425" tIns="45700" rIns="91425" bIns="45700" anchor="ctr" anchorCtr="0">
            <a:noAutofit/>
          </a:bodyPr>
          <a:lstStyle>
            <a:lvl1pPr marL="0" marR="0" indent="0" algn="ctr" rtl="0">
              <a:spcBef>
                <a:spcPts val="0"/>
              </a:spcBef>
              <a:buNone/>
              <a:defRPr sz="1100" b="0" i="0" u="none" strike="noStrike" cap="none" baseline="0">
                <a:solidFill>
                  <a:schemeClr val="dk2"/>
                </a:solidFill>
                <a:latin typeface="Souce Sans Pro"/>
                <a:ea typeface="Souce Sans Pro"/>
                <a:cs typeface="Souce Sans Pro"/>
                <a:sym typeface="Souce Sans Pro"/>
              </a:defRPr>
            </a:lvl1pPr>
          </a:lstStyle>
          <a:p>
            <a:pPr marL="0" lvl="0" indent="0">
              <a:spcBef>
                <a:spcPts val="0"/>
              </a:spcBef>
              <a:buSzPct val="25000"/>
              <a:buNone/>
            </a:pPr>
            <a:fld id="{00000000-1234-1234-1234-123412341234}" type="slidenum">
              <a:rPr lang="en"/>
              <a:t>‹#›</a:t>
            </a:fld>
            <a:endParaRPr lang="en"/>
          </a:p>
        </p:txBody>
      </p:sp>
      <p:sp>
        <p:nvSpPr>
          <p:cNvPr id="62" name="Shape 62"/>
          <p:cNvSpPr txBox="1">
            <a:spLocks noGrp="1"/>
          </p:cNvSpPr>
          <p:nvPr>
            <p:ph type="title"/>
          </p:nvPr>
        </p:nvSpPr>
        <p:spPr>
          <a:xfrm>
            <a:off x="381000" y="266885"/>
            <a:ext cx="8381260" cy="790795"/>
          </a:xfrm>
          <a:prstGeom prst="rect">
            <a:avLst/>
          </a:prstGeom>
          <a:noFill/>
          <a:ln>
            <a:noFill/>
          </a:ln>
        </p:spPr>
        <p:txBody>
          <a:bodyPr lIns="91425" tIns="91425" rIns="91425" bIns="91425" anchor="ctr" anchorCtr="0"/>
          <a:lstStyle>
            <a:lvl1pPr algn="ctr" rtl="0">
              <a:spcBef>
                <a:spcPts val="0"/>
              </a:spcBef>
              <a:buClr>
                <a:schemeClr val="lt1"/>
              </a:buClr>
              <a:buFont typeface="Souce Sans Pr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3"/>
        <p:cNvGrpSpPr/>
        <p:nvPr/>
      </p:nvGrpSpPr>
      <p:grpSpPr>
        <a:xfrm>
          <a:off x="0" y="0"/>
          <a:ext cx="0" cy="0"/>
          <a:chOff x="0" y="0"/>
          <a:chExt cx="0" cy="0"/>
        </a:xfrm>
      </p:grpSpPr>
      <p:sp>
        <p:nvSpPr>
          <p:cNvPr id="64" name="Shape 64"/>
          <p:cNvSpPr/>
          <p:nvPr/>
        </p:nvSpPr>
        <p:spPr>
          <a:xfrm>
            <a:off x="7010400" y="114299"/>
            <a:ext cx="1981199" cy="4917185"/>
          </a:xfrm>
          <a:prstGeom prst="rect">
            <a:avLst/>
          </a:prstGeom>
          <a:solidFill>
            <a:schemeClr val="dk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Souce Sans Pro"/>
              <a:ea typeface="Souce Sans Pro"/>
              <a:cs typeface="Souce Sans Pro"/>
              <a:sym typeface="Souce Sans Pro"/>
            </a:endParaRPr>
          </a:p>
        </p:txBody>
      </p:sp>
      <p:sp>
        <p:nvSpPr>
          <p:cNvPr id="65" name="Shape 65"/>
          <p:cNvSpPr/>
          <p:nvPr/>
        </p:nvSpPr>
        <p:spPr>
          <a:xfrm>
            <a:off x="152400" y="115442"/>
            <a:ext cx="6705599" cy="49149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Souce Sans Pro"/>
              <a:ea typeface="Souce Sans Pro"/>
              <a:cs typeface="Souce Sans Pro"/>
              <a:sym typeface="Souce Sans Pro"/>
            </a:endParaRPr>
          </a:p>
        </p:txBody>
      </p:sp>
      <p:sp>
        <p:nvSpPr>
          <p:cNvPr id="66" name="Shape 66"/>
          <p:cNvSpPr txBox="1">
            <a:spLocks noGrp="1"/>
          </p:cNvSpPr>
          <p:nvPr>
            <p:ph type="body" idx="1"/>
          </p:nvPr>
        </p:nvSpPr>
        <p:spPr>
          <a:xfrm>
            <a:off x="7162799" y="2169207"/>
            <a:ext cx="1600201" cy="1234440"/>
          </a:xfrm>
          <a:prstGeom prst="rect">
            <a:avLst/>
          </a:prstGeom>
          <a:noFill/>
          <a:ln>
            <a:noFill/>
          </a:ln>
        </p:spPr>
        <p:txBody>
          <a:bodyPr lIns="91425" tIns="91425" rIns="91425" bIns="91425" anchor="ctr" anchorCtr="0"/>
          <a:lstStyle>
            <a:lvl1pPr marL="0" indent="0" rtl="0">
              <a:spcBef>
                <a:spcPts val="0"/>
              </a:spcBef>
              <a:buClr>
                <a:schemeClr val="lt2"/>
              </a:buClr>
              <a:buFont typeface="Souce Sans Pro"/>
              <a:buNone/>
              <a:defRPr/>
            </a:lvl1pPr>
            <a:lvl2pPr marL="457200" indent="0" rtl="0">
              <a:spcBef>
                <a:spcPts val="0"/>
              </a:spcBef>
              <a:buClr>
                <a:srgbClr val="888888"/>
              </a:buClr>
              <a:buFont typeface="Souce Sans Pro"/>
              <a:buNone/>
              <a:defRPr/>
            </a:lvl2pPr>
            <a:lvl3pPr marL="914400" indent="0" rtl="0">
              <a:spcBef>
                <a:spcPts val="0"/>
              </a:spcBef>
              <a:buClr>
                <a:srgbClr val="888888"/>
              </a:buClr>
              <a:buFont typeface="Souce Sans Pro"/>
              <a:buNone/>
              <a:defRPr/>
            </a:lvl3pPr>
            <a:lvl4pPr marL="1371600" indent="0" rtl="0">
              <a:spcBef>
                <a:spcPts val="0"/>
              </a:spcBef>
              <a:buClr>
                <a:srgbClr val="888888"/>
              </a:buClr>
              <a:buFont typeface="Souce Sans Pro"/>
              <a:buNone/>
              <a:defRPr/>
            </a:lvl4pPr>
            <a:lvl5pPr marL="1828800" indent="0" rtl="0">
              <a:spcBef>
                <a:spcPts val="0"/>
              </a:spcBef>
              <a:buClr>
                <a:srgbClr val="888888"/>
              </a:buClr>
              <a:buFont typeface="Souce Sans Pro"/>
              <a:buNone/>
              <a:defRPr/>
            </a:lvl5pPr>
            <a:lvl6pPr marL="2286000" indent="0" rtl="0">
              <a:spcBef>
                <a:spcPts val="0"/>
              </a:spcBef>
              <a:buClr>
                <a:srgbClr val="888888"/>
              </a:buClr>
              <a:buFont typeface="Souce Sans Pro"/>
              <a:buNone/>
              <a:defRPr/>
            </a:lvl6pPr>
            <a:lvl7pPr marL="2743200" indent="0" rtl="0">
              <a:spcBef>
                <a:spcPts val="0"/>
              </a:spcBef>
              <a:buClr>
                <a:srgbClr val="888888"/>
              </a:buClr>
              <a:buFont typeface="Souce Sans Pro"/>
              <a:buNone/>
              <a:defRPr/>
            </a:lvl7pPr>
            <a:lvl8pPr marL="3200400" indent="0" rtl="0">
              <a:spcBef>
                <a:spcPts val="0"/>
              </a:spcBef>
              <a:buClr>
                <a:srgbClr val="888888"/>
              </a:buClr>
              <a:buFont typeface="Souce Sans Pro"/>
              <a:buNone/>
              <a:defRPr/>
            </a:lvl8pPr>
            <a:lvl9pPr marL="3657600" indent="0" rtl="0">
              <a:spcBef>
                <a:spcPts val="0"/>
              </a:spcBef>
              <a:buClr>
                <a:srgbClr val="888888"/>
              </a:buClr>
              <a:buFont typeface="Souce Sans Pro"/>
              <a:buNone/>
              <a:defRPr/>
            </a:lvl9pPr>
          </a:lstStyle>
          <a:p>
            <a:endParaRPr/>
          </a:p>
        </p:txBody>
      </p:sp>
      <p:sp>
        <p:nvSpPr>
          <p:cNvPr id="67" name="Shape 67"/>
          <p:cNvSpPr txBox="1">
            <a:spLocks noGrp="1"/>
          </p:cNvSpPr>
          <p:nvPr>
            <p:ph type="dt" idx="10"/>
          </p:nvPr>
        </p:nvSpPr>
        <p:spPr>
          <a:xfrm>
            <a:off x="370887" y="4767262"/>
            <a:ext cx="2133599" cy="20574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8" name="Shape 68"/>
          <p:cNvSpPr txBox="1">
            <a:spLocks noGrp="1"/>
          </p:cNvSpPr>
          <p:nvPr>
            <p:ph type="sldNum" idx="12"/>
          </p:nvPr>
        </p:nvSpPr>
        <p:spPr>
          <a:xfrm>
            <a:off x="8234679" y="4766310"/>
            <a:ext cx="582966" cy="205740"/>
          </a:xfrm>
          <a:prstGeom prst="rect">
            <a:avLst/>
          </a:prstGeom>
          <a:noFill/>
          <a:ln>
            <a:noFill/>
          </a:ln>
        </p:spPr>
        <p:txBody>
          <a:bodyPr lIns="91425" tIns="45700" rIns="91425" bIns="45700" anchor="ctr" anchorCtr="0">
            <a:noAutofit/>
          </a:bodyPr>
          <a:lstStyle>
            <a:lvl1pPr marL="0" marR="0" indent="0" algn="r" rtl="0">
              <a:spcBef>
                <a:spcPts val="0"/>
              </a:spcBef>
              <a:buNone/>
              <a:defRPr sz="1100" b="0" i="0" u="none" strike="noStrike" cap="none" baseline="0">
                <a:solidFill>
                  <a:schemeClr val="lt2"/>
                </a:solidFill>
                <a:latin typeface="Souce Sans Pro"/>
                <a:ea typeface="Souce Sans Pro"/>
                <a:cs typeface="Souce Sans Pro"/>
                <a:sym typeface="Souce Sans Pro"/>
              </a:defRPr>
            </a:lvl1pPr>
          </a:lstStyle>
          <a:p>
            <a:pPr marL="0" lvl="0" indent="0">
              <a:spcBef>
                <a:spcPts val="0"/>
              </a:spcBef>
              <a:buSzPct val="25000"/>
              <a:buNone/>
            </a:pPr>
            <a:fld id="{00000000-1234-1234-1234-123412341234}" type="slidenum">
              <a:rPr lang="en"/>
              <a:t>‹#›</a:t>
            </a:fld>
            <a:endParaRPr lang="en"/>
          </a:p>
        </p:txBody>
      </p:sp>
      <p:sp>
        <p:nvSpPr>
          <p:cNvPr id="69" name="Shape 69"/>
          <p:cNvSpPr txBox="1">
            <a:spLocks noGrp="1"/>
          </p:cNvSpPr>
          <p:nvPr>
            <p:ph type="ftr" idx="11"/>
          </p:nvPr>
        </p:nvSpPr>
        <p:spPr>
          <a:xfrm>
            <a:off x="3048000" y="4767262"/>
            <a:ext cx="3352799" cy="20574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0" name="Shape 70"/>
          <p:cNvSpPr txBox="1">
            <a:spLocks noGrp="1"/>
          </p:cNvSpPr>
          <p:nvPr>
            <p:ph type="title"/>
          </p:nvPr>
        </p:nvSpPr>
        <p:spPr>
          <a:xfrm>
            <a:off x="381000" y="2169207"/>
            <a:ext cx="6324600" cy="1234440"/>
          </a:xfrm>
          <a:prstGeom prst="rect">
            <a:avLst/>
          </a:prstGeom>
          <a:noFill/>
          <a:ln>
            <a:noFill/>
          </a:ln>
        </p:spPr>
        <p:txBody>
          <a:bodyPr lIns="91425" tIns="91425" rIns="91425" bIns="91425" anchor="ctr" anchorCtr="0"/>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457200" y="1289304"/>
            <a:ext cx="4038599" cy="3305555"/>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2"/>
          </p:nvPr>
        </p:nvSpPr>
        <p:spPr>
          <a:xfrm>
            <a:off x="4648200" y="1289304"/>
            <a:ext cx="4038599" cy="3305555"/>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4" name="Shape 74"/>
          <p:cNvSpPr txBox="1">
            <a:spLocks noGrp="1"/>
          </p:cNvSpPr>
          <p:nvPr>
            <p:ph type="dt" idx="10"/>
          </p:nvPr>
        </p:nvSpPr>
        <p:spPr>
          <a:xfrm>
            <a:off x="370887" y="4767262"/>
            <a:ext cx="2133599" cy="20574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ftr" idx="11"/>
          </p:nvPr>
        </p:nvSpPr>
        <p:spPr>
          <a:xfrm>
            <a:off x="3048000" y="4767262"/>
            <a:ext cx="3352799" cy="20574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6" name="Shape 76"/>
          <p:cNvSpPr txBox="1">
            <a:spLocks noGrp="1"/>
          </p:cNvSpPr>
          <p:nvPr>
            <p:ph type="sldNum" idx="12"/>
          </p:nvPr>
        </p:nvSpPr>
        <p:spPr>
          <a:xfrm>
            <a:off x="8234679" y="4766310"/>
            <a:ext cx="582966" cy="205740"/>
          </a:xfrm>
          <a:prstGeom prst="rect">
            <a:avLst/>
          </a:prstGeom>
          <a:noFill/>
          <a:ln>
            <a:noFill/>
          </a:ln>
        </p:spPr>
        <p:txBody>
          <a:bodyPr lIns="91425" tIns="45700" rIns="91425" bIns="45700" anchor="ctr" anchorCtr="0">
            <a:noAutofit/>
          </a:bodyPr>
          <a:lstStyle>
            <a:lvl1pPr marL="0" marR="0" indent="0" algn="ctr" rtl="0">
              <a:spcBef>
                <a:spcPts val="0"/>
              </a:spcBef>
              <a:buNone/>
              <a:defRPr sz="1100" b="0" i="0" u="none" strike="noStrike" cap="none" baseline="0">
                <a:solidFill>
                  <a:schemeClr val="dk2"/>
                </a:solidFill>
                <a:latin typeface="Souce Sans Pro"/>
                <a:ea typeface="Souce Sans Pro"/>
                <a:cs typeface="Souce Sans Pro"/>
                <a:sym typeface="Souce Sans Pro"/>
              </a:defRPr>
            </a:lvl1pPr>
          </a:lstStyle>
          <a:p>
            <a:pPr marL="0" lvl="0" indent="0">
              <a:spcBef>
                <a:spcPts val="0"/>
              </a:spcBef>
              <a:buSzPct val="25000"/>
              <a:buNone/>
            </a:pPr>
            <a:fld id="{00000000-1234-1234-1234-123412341234}" type="slidenum">
              <a:rPr lang="en"/>
              <a:t>‹#›</a:t>
            </a:fld>
            <a:endParaRPr lang="en"/>
          </a:p>
        </p:txBody>
      </p:sp>
      <p:sp>
        <p:nvSpPr>
          <p:cNvPr id="77" name="Shape 77"/>
          <p:cNvSpPr txBox="1">
            <a:spLocks noGrp="1"/>
          </p:cNvSpPr>
          <p:nvPr>
            <p:ph type="title"/>
          </p:nvPr>
        </p:nvSpPr>
        <p:spPr>
          <a:xfrm>
            <a:off x="381000" y="266885"/>
            <a:ext cx="8381260" cy="790795"/>
          </a:xfrm>
          <a:prstGeom prst="rect">
            <a:avLst/>
          </a:prstGeom>
          <a:noFill/>
          <a:ln>
            <a:noFill/>
          </a:ln>
        </p:spPr>
        <p:txBody>
          <a:bodyPr lIns="91425" tIns="91425" rIns="91425" bIns="91425" anchor="ctr" anchorCtr="0"/>
          <a:lstStyle>
            <a:lvl1pPr algn="ctr" rtl="0">
              <a:spcBef>
                <a:spcPts val="0"/>
              </a:spcBef>
              <a:buClr>
                <a:schemeClr val="lt1"/>
              </a:buClr>
              <a:buFont typeface="Souce Sans Pr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457200" y="1291828"/>
            <a:ext cx="4040187" cy="479821"/>
          </a:xfrm>
          <a:prstGeom prst="rect">
            <a:avLst/>
          </a:prstGeom>
          <a:noFill/>
          <a:ln>
            <a:noFill/>
          </a:ln>
        </p:spPr>
        <p:txBody>
          <a:bodyPr lIns="91425" tIns="91425" rIns="91425" bIns="91425" anchor="b" anchorCtr="0"/>
          <a:lstStyle>
            <a:lvl1pPr marL="0" indent="0" algn="ctr" rtl="0">
              <a:spcBef>
                <a:spcPts val="0"/>
              </a:spcBef>
              <a:buClr>
                <a:schemeClr val="dk2"/>
              </a:buClr>
              <a:buFont typeface="Souce Sans Pro"/>
              <a:buNone/>
              <a:defRPr/>
            </a:lvl1pPr>
            <a:lvl2pPr marL="457200" indent="0" rtl="0">
              <a:spcBef>
                <a:spcPts val="0"/>
              </a:spcBef>
              <a:buFont typeface="Souce Sans Pro"/>
              <a:buNone/>
              <a:defRPr/>
            </a:lvl2pPr>
            <a:lvl3pPr marL="914400" indent="0" rtl="0">
              <a:spcBef>
                <a:spcPts val="0"/>
              </a:spcBef>
              <a:buFont typeface="Souce Sans Pro"/>
              <a:buNone/>
              <a:defRPr/>
            </a:lvl3pPr>
            <a:lvl4pPr marL="1371600" indent="0" rtl="0">
              <a:spcBef>
                <a:spcPts val="0"/>
              </a:spcBef>
              <a:buFont typeface="Souce Sans Pro"/>
              <a:buNone/>
              <a:defRPr/>
            </a:lvl4pPr>
            <a:lvl5pPr marL="1828800" indent="0" rtl="0">
              <a:spcBef>
                <a:spcPts val="0"/>
              </a:spcBef>
              <a:buFont typeface="Souce Sans Pro"/>
              <a:buNone/>
              <a:defRPr/>
            </a:lvl5pPr>
            <a:lvl6pPr marL="2286000" indent="0" rtl="0">
              <a:spcBef>
                <a:spcPts val="0"/>
              </a:spcBef>
              <a:buFont typeface="Souce Sans Pro"/>
              <a:buNone/>
              <a:defRPr/>
            </a:lvl6pPr>
            <a:lvl7pPr marL="2743200" indent="0" rtl="0">
              <a:spcBef>
                <a:spcPts val="0"/>
              </a:spcBef>
              <a:buFont typeface="Souce Sans Pro"/>
              <a:buNone/>
              <a:defRPr/>
            </a:lvl7pPr>
            <a:lvl8pPr marL="3200400" indent="0" rtl="0">
              <a:spcBef>
                <a:spcPts val="0"/>
              </a:spcBef>
              <a:buFont typeface="Souce Sans Pro"/>
              <a:buNone/>
              <a:defRPr/>
            </a:lvl8pPr>
            <a:lvl9pPr marL="3657600" indent="0" rtl="0">
              <a:spcBef>
                <a:spcPts val="0"/>
              </a:spcBef>
              <a:buFont typeface="Souce Sans Pro"/>
              <a:buNone/>
              <a:defRPr/>
            </a:lvl9pPr>
          </a:lstStyle>
          <a:p>
            <a:endParaRPr/>
          </a:p>
        </p:txBody>
      </p:sp>
      <p:sp>
        <p:nvSpPr>
          <p:cNvPr id="80" name="Shape 80"/>
          <p:cNvSpPr txBox="1">
            <a:spLocks noGrp="1"/>
          </p:cNvSpPr>
          <p:nvPr>
            <p:ph type="body" idx="2"/>
          </p:nvPr>
        </p:nvSpPr>
        <p:spPr>
          <a:xfrm>
            <a:off x="457200" y="1828799"/>
            <a:ext cx="4040187" cy="276582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1" name="Shape 81"/>
          <p:cNvSpPr txBox="1">
            <a:spLocks noGrp="1"/>
          </p:cNvSpPr>
          <p:nvPr>
            <p:ph type="body" idx="3"/>
          </p:nvPr>
        </p:nvSpPr>
        <p:spPr>
          <a:xfrm>
            <a:off x="4645025" y="1291828"/>
            <a:ext cx="4041774" cy="479821"/>
          </a:xfrm>
          <a:prstGeom prst="rect">
            <a:avLst/>
          </a:prstGeom>
          <a:noFill/>
          <a:ln>
            <a:noFill/>
          </a:ln>
        </p:spPr>
        <p:txBody>
          <a:bodyPr lIns="91425" tIns="91425" rIns="91425" bIns="91425" anchor="b" anchorCtr="0"/>
          <a:lstStyle>
            <a:lvl1pPr marL="0" indent="0" algn="ctr" rtl="0">
              <a:spcBef>
                <a:spcPts val="0"/>
              </a:spcBef>
              <a:buClr>
                <a:schemeClr val="dk2"/>
              </a:buClr>
              <a:buFont typeface="Souce Sans Pro"/>
              <a:buNone/>
              <a:defRPr/>
            </a:lvl1pPr>
            <a:lvl2pPr marL="457200" indent="0" rtl="0">
              <a:spcBef>
                <a:spcPts val="0"/>
              </a:spcBef>
              <a:buFont typeface="Souce Sans Pro"/>
              <a:buNone/>
              <a:defRPr/>
            </a:lvl2pPr>
            <a:lvl3pPr marL="914400" indent="0" rtl="0">
              <a:spcBef>
                <a:spcPts val="0"/>
              </a:spcBef>
              <a:buFont typeface="Souce Sans Pro"/>
              <a:buNone/>
              <a:defRPr/>
            </a:lvl3pPr>
            <a:lvl4pPr marL="1371600" indent="0" rtl="0">
              <a:spcBef>
                <a:spcPts val="0"/>
              </a:spcBef>
              <a:buFont typeface="Souce Sans Pro"/>
              <a:buNone/>
              <a:defRPr/>
            </a:lvl4pPr>
            <a:lvl5pPr marL="1828800" indent="0" rtl="0">
              <a:spcBef>
                <a:spcPts val="0"/>
              </a:spcBef>
              <a:buFont typeface="Souce Sans Pro"/>
              <a:buNone/>
              <a:defRPr/>
            </a:lvl5pPr>
            <a:lvl6pPr marL="2286000" indent="0" rtl="0">
              <a:spcBef>
                <a:spcPts val="0"/>
              </a:spcBef>
              <a:buFont typeface="Souce Sans Pro"/>
              <a:buNone/>
              <a:defRPr/>
            </a:lvl6pPr>
            <a:lvl7pPr marL="2743200" indent="0" rtl="0">
              <a:spcBef>
                <a:spcPts val="0"/>
              </a:spcBef>
              <a:buFont typeface="Souce Sans Pro"/>
              <a:buNone/>
              <a:defRPr/>
            </a:lvl7pPr>
            <a:lvl8pPr marL="3200400" indent="0" rtl="0">
              <a:spcBef>
                <a:spcPts val="0"/>
              </a:spcBef>
              <a:buFont typeface="Souce Sans Pro"/>
              <a:buNone/>
              <a:defRPr/>
            </a:lvl8pPr>
            <a:lvl9pPr marL="3657600" indent="0" rtl="0">
              <a:spcBef>
                <a:spcPts val="0"/>
              </a:spcBef>
              <a:buFont typeface="Souce Sans Pro"/>
              <a:buNone/>
              <a:defRPr/>
            </a:lvl9pPr>
          </a:lstStyle>
          <a:p>
            <a:endParaRPr/>
          </a:p>
        </p:txBody>
      </p:sp>
      <p:sp>
        <p:nvSpPr>
          <p:cNvPr id="82" name="Shape 82"/>
          <p:cNvSpPr txBox="1">
            <a:spLocks noGrp="1"/>
          </p:cNvSpPr>
          <p:nvPr>
            <p:ph type="body" idx="4"/>
          </p:nvPr>
        </p:nvSpPr>
        <p:spPr>
          <a:xfrm>
            <a:off x="4645025" y="1828799"/>
            <a:ext cx="4041774" cy="276582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3" name="Shape 83"/>
          <p:cNvSpPr txBox="1">
            <a:spLocks noGrp="1"/>
          </p:cNvSpPr>
          <p:nvPr>
            <p:ph type="dt" idx="10"/>
          </p:nvPr>
        </p:nvSpPr>
        <p:spPr>
          <a:xfrm>
            <a:off x="370887" y="4767262"/>
            <a:ext cx="2133599" cy="20574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4" name="Shape 84"/>
          <p:cNvSpPr txBox="1">
            <a:spLocks noGrp="1"/>
          </p:cNvSpPr>
          <p:nvPr>
            <p:ph type="ftr" idx="11"/>
          </p:nvPr>
        </p:nvSpPr>
        <p:spPr>
          <a:xfrm>
            <a:off x="3048000" y="4767262"/>
            <a:ext cx="3352799" cy="20574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5" name="Shape 85"/>
          <p:cNvSpPr txBox="1">
            <a:spLocks noGrp="1"/>
          </p:cNvSpPr>
          <p:nvPr>
            <p:ph type="sldNum" idx="12"/>
          </p:nvPr>
        </p:nvSpPr>
        <p:spPr>
          <a:xfrm>
            <a:off x="8234679" y="4766310"/>
            <a:ext cx="582966" cy="205740"/>
          </a:xfrm>
          <a:prstGeom prst="rect">
            <a:avLst/>
          </a:prstGeom>
          <a:noFill/>
          <a:ln>
            <a:noFill/>
          </a:ln>
        </p:spPr>
        <p:txBody>
          <a:bodyPr lIns="91425" tIns="45700" rIns="91425" bIns="45700" anchor="ctr" anchorCtr="0">
            <a:noAutofit/>
          </a:bodyPr>
          <a:lstStyle>
            <a:lvl1pPr marL="0" marR="0" indent="0" algn="ctr" rtl="0">
              <a:spcBef>
                <a:spcPts val="0"/>
              </a:spcBef>
              <a:buNone/>
              <a:defRPr sz="1100" b="0" i="0" u="none" strike="noStrike" cap="none" baseline="0">
                <a:solidFill>
                  <a:schemeClr val="dk2"/>
                </a:solidFill>
                <a:latin typeface="Souce Sans Pro"/>
                <a:ea typeface="Souce Sans Pro"/>
                <a:cs typeface="Souce Sans Pro"/>
                <a:sym typeface="Souce Sans Pro"/>
              </a:defRPr>
            </a:lvl1pPr>
          </a:lstStyle>
          <a:p>
            <a:pPr marL="0" lvl="0" indent="0">
              <a:spcBef>
                <a:spcPts val="0"/>
              </a:spcBef>
              <a:buSzPct val="25000"/>
              <a:buNone/>
            </a:pPr>
            <a:fld id="{00000000-1234-1234-1234-123412341234}" type="slidenum">
              <a:rPr lang="en"/>
              <a:t>‹#›</a:t>
            </a:fld>
            <a:endParaRPr lang="en"/>
          </a:p>
        </p:txBody>
      </p:sp>
      <p:sp>
        <p:nvSpPr>
          <p:cNvPr id="86" name="Shape 86"/>
          <p:cNvSpPr txBox="1">
            <a:spLocks noGrp="1"/>
          </p:cNvSpPr>
          <p:nvPr>
            <p:ph type="title"/>
          </p:nvPr>
        </p:nvSpPr>
        <p:spPr>
          <a:xfrm>
            <a:off x="381000" y="266885"/>
            <a:ext cx="8381260" cy="790795"/>
          </a:xfrm>
          <a:prstGeom prst="rect">
            <a:avLst/>
          </a:prstGeom>
          <a:noFill/>
          <a:ln>
            <a:noFill/>
          </a:ln>
        </p:spPr>
        <p:txBody>
          <a:bodyPr lIns="91425" tIns="91425" rIns="91425" bIns="91425" anchor="ctr" anchorCtr="0"/>
          <a:lstStyle>
            <a:lvl1pPr algn="ctr" rtl="0">
              <a:spcBef>
                <a:spcPts val="0"/>
              </a:spcBef>
              <a:buClr>
                <a:schemeClr val="lt1"/>
              </a:buClr>
              <a:buFont typeface="Souce Sans Pr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7"/>
        <p:cNvGrpSpPr/>
        <p:nvPr/>
      </p:nvGrpSpPr>
      <p:grpSpPr>
        <a:xfrm>
          <a:off x="0" y="0"/>
          <a:ext cx="0" cy="0"/>
          <a:chOff x="0" y="0"/>
          <a:chExt cx="0" cy="0"/>
        </a:xfrm>
      </p:grpSpPr>
      <p:sp>
        <p:nvSpPr>
          <p:cNvPr id="88" name="Shape 88"/>
          <p:cNvSpPr/>
          <p:nvPr/>
        </p:nvSpPr>
        <p:spPr>
          <a:xfrm>
            <a:off x="152400" y="113189"/>
            <a:ext cx="8831801" cy="4917185"/>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Souce Sans Pro"/>
              <a:ea typeface="Souce Sans Pro"/>
              <a:cs typeface="Souce Sans Pro"/>
              <a:sym typeface="Souce Sans Pro"/>
            </a:endParaRPr>
          </a:p>
        </p:txBody>
      </p:sp>
      <p:sp>
        <p:nvSpPr>
          <p:cNvPr id="89" name="Shape 89"/>
          <p:cNvSpPr txBox="1">
            <a:spLocks noGrp="1"/>
          </p:cNvSpPr>
          <p:nvPr>
            <p:ph type="dt" idx="10"/>
          </p:nvPr>
        </p:nvSpPr>
        <p:spPr>
          <a:xfrm>
            <a:off x="370887" y="4767262"/>
            <a:ext cx="2133599" cy="20574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0" name="Shape 90"/>
          <p:cNvSpPr txBox="1">
            <a:spLocks noGrp="1"/>
          </p:cNvSpPr>
          <p:nvPr>
            <p:ph type="ftr" idx="11"/>
          </p:nvPr>
        </p:nvSpPr>
        <p:spPr>
          <a:xfrm>
            <a:off x="3048000" y="4767262"/>
            <a:ext cx="3352799" cy="20574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1" name="Shape 91"/>
          <p:cNvSpPr txBox="1">
            <a:spLocks noGrp="1"/>
          </p:cNvSpPr>
          <p:nvPr>
            <p:ph type="sldNum" idx="12"/>
          </p:nvPr>
        </p:nvSpPr>
        <p:spPr>
          <a:xfrm>
            <a:off x="8234679" y="4766310"/>
            <a:ext cx="582966" cy="205740"/>
          </a:xfrm>
          <a:prstGeom prst="rect">
            <a:avLst/>
          </a:prstGeom>
          <a:noFill/>
          <a:ln>
            <a:noFill/>
          </a:ln>
        </p:spPr>
        <p:txBody>
          <a:bodyPr lIns="91425" tIns="45700" rIns="91425" bIns="45700" anchor="ctr" anchorCtr="0">
            <a:noAutofit/>
          </a:bodyPr>
          <a:lstStyle>
            <a:lvl1pPr marL="0" marR="0" indent="0" algn="ctr" rtl="0">
              <a:spcBef>
                <a:spcPts val="0"/>
              </a:spcBef>
              <a:buNone/>
              <a:defRPr sz="1100" b="0" i="0" u="none" strike="noStrike" cap="none" baseline="0">
                <a:solidFill>
                  <a:schemeClr val="dk2"/>
                </a:solidFill>
                <a:latin typeface="Souce Sans Pro"/>
                <a:ea typeface="Souce Sans Pro"/>
                <a:cs typeface="Souce Sans Pro"/>
                <a:sym typeface="Souce Sans Pro"/>
              </a:defRPr>
            </a:lvl1pPr>
          </a:lstStyle>
          <a:p>
            <a:pPr marL="0" lvl="0" indent="0">
              <a:spcBef>
                <a:spcPts val="0"/>
              </a:spcBef>
              <a:buSzPct val="25000"/>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sp>
        <p:nvSpPr>
          <p:cNvPr id="30" name="Shape 30"/>
          <p:cNvSpPr/>
          <p:nvPr/>
        </p:nvSpPr>
        <p:spPr>
          <a:xfrm>
            <a:off x="152400" y="1226228"/>
            <a:ext cx="8831801" cy="3784106"/>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Souce Sans Pro"/>
              <a:ea typeface="Souce Sans Pro"/>
              <a:cs typeface="Souce Sans Pro"/>
              <a:sym typeface="Souce Sans Pro"/>
            </a:endParaRPr>
          </a:p>
        </p:txBody>
      </p:sp>
      <p:sp>
        <p:nvSpPr>
          <p:cNvPr id="31" name="Shape 31"/>
          <p:cNvSpPr/>
          <p:nvPr/>
        </p:nvSpPr>
        <p:spPr>
          <a:xfrm>
            <a:off x="152398" y="114300"/>
            <a:ext cx="8814047" cy="1009835"/>
          </a:xfrm>
          <a:prstGeom prst="rect">
            <a:avLst/>
          </a:prstGeom>
          <a:solidFill>
            <a:schemeClr val="dk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Souce Sans Pro"/>
              <a:ea typeface="Souce Sans Pro"/>
              <a:cs typeface="Souce Sans Pro"/>
              <a:sym typeface="Souce Sans Pro"/>
            </a:endParaRPr>
          </a:p>
        </p:txBody>
      </p:sp>
      <p:sp>
        <p:nvSpPr>
          <p:cNvPr id="32" name="Shape 32"/>
          <p:cNvSpPr txBox="1">
            <a:spLocks noGrp="1"/>
          </p:cNvSpPr>
          <p:nvPr>
            <p:ph type="title"/>
          </p:nvPr>
        </p:nvSpPr>
        <p:spPr>
          <a:xfrm>
            <a:off x="381000" y="266885"/>
            <a:ext cx="8381260" cy="790795"/>
          </a:xfrm>
          <a:prstGeom prst="rect">
            <a:avLst/>
          </a:prstGeom>
          <a:noFill/>
          <a:ln>
            <a:noFill/>
          </a:ln>
        </p:spPr>
        <p:txBody>
          <a:bodyPr lIns="91425" tIns="91425" rIns="91425" bIns="91425" anchor="ctr" anchorCtr="0"/>
          <a:lstStyle>
            <a:lvl1pPr marL="0" marR="0" indent="0" algn="ctr" rtl="0">
              <a:spcBef>
                <a:spcPts val="0"/>
              </a:spcBef>
              <a:buClr>
                <a:schemeClr val="lt1"/>
              </a:buClr>
              <a:buFont typeface="Souce Sans Pro"/>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3" name="Shape 33"/>
          <p:cNvSpPr txBox="1">
            <a:spLocks noGrp="1"/>
          </p:cNvSpPr>
          <p:nvPr>
            <p:ph type="body" idx="1"/>
          </p:nvPr>
        </p:nvSpPr>
        <p:spPr>
          <a:xfrm>
            <a:off x="380998" y="1289303"/>
            <a:ext cx="8407892" cy="3305555"/>
          </a:xfrm>
          <a:prstGeom prst="rect">
            <a:avLst/>
          </a:prstGeom>
          <a:noFill/>
          <a:ln>
            <a:noFill/>
          </a:ln>
        </p:spPr>
        <p:txBody>
          <a:bodyPr lIns="91425" tIns="91425" rIns="91425" bIns="91425" anchor="t" anchorCtr="0"/>
          <a:lstStyle>
            <a:lvl1pPr marL="274320" marR="0" indent="-109220" algn="l" rtl="0">
              <a:spcBef>
                <a:spcPts val="400"/>
              </a:spcBef>
              <a:buClr>
                <a:schemeClr val="accent1"/>
              </a:buClr>
              <a:buFont typeface="Noto Symbol"/>
              <a:buChar char="◼"/>
              <a:defRPr/>
            </a:lvl1pPr>
            <a:lvl2pPr marL="548640" marR="0" indent="-78740" algn="l" rtl="0">
              <a:spcBef>
                <a:spcPts val="360"/>
              </a:spcBef>
              <a:buClr>
                <a:schemeClr val="accent2"/>
              </a:buClr>
              <a:buFont typeface="Noto Symbol"/>
              <a:buChar char="▪"/>
              <a:defRPr/>
            </a:lvl2pPr>
            <a:lvl3pPr marL="822960" marR="0" indent="-86360" algn="l" rtl="0">
              <a:spcBef>
                <a:spcPts val="320"/>
              </a:spcBef>
              <a:buClr>
                <a:schemeClr val="accent3"/>
              </a:buClr>
              <a:buFont typeface="Noto Symbol"/>
              <a:buChar char="▪"/>
              <a:defRPr/>
            </a:lvl3pPr>
            <a:lvl4pPr marL="1097280" marR="0" indent="-93980" algn="l" rtl="0">
              <a:spcBef>
                <a:spcPts val="280"/>
              </a:spcBef>
              <a:buClr>
                <a:schemeClr val="accent4"/>
              </a:buClr>
              <a:buFont typeface="Noto Symbol"/>
              <a:buChar char="▪"/>
              <a:defRPr/>
            </a:lvl4pPr>
            <a:lvl5pPr marL="1280160" marR="0" indent="-105410" algn="l" rtl="0">
              <a:spcBef>
                <a:spcPts val="260"/>
              </a:spcBef>
              <a:buClr>
                <a:schemeClr val="accent6"/>
              </a:buClr>
              <a:buFont typeface="Noto Symbol"/>
              <a:buChar char="▪"/>
              <a:defRPr/>
            </a:lvl5pPr>
            <a:lvl6pPr marL="1554480" marR="0" indent="-106680" algn="l" rtl="0">
              <a:spcBef>
                <a:spcPts val="240"/>
              </a:spcBef>
              <a:buClr>
                <a:schemeClr val="accent1"/>
              </a:buClr>
              <a:buFont typeface="Noto Symbol"/>
              <a:buChar char="▪"/>
              <a:defRPr/>
            </a:lvl6pPr>
            <a:lvl7pPr marL="1828800" marR="0" indent="-114300" algn="l" rtl="0">
              <a:spcBef>
                <a:spcPts val="240"/>
              </a:spcBef>
              <a:buClr>
                <a:schemeClr val="accent2"/>
              </a:buClr>
              <a:buFont typeface="Noto Symbol"/>
              <a:buChar char="▪"/>
              <a:defRPr/>
            </a:lvl7pPr>
            <a:lvl8pPr marL="2103120" marR="0" indent="-109220" algn="l" rtl="0">
              <a:spcBef>
                <a:spcPts val="240"/>
              </a:spcBef>
              <a:buClr>
                <a:schemeClr val="accent3"/>
              </a:buClr>
              <a:buFont typeface="Noto Symbol"/>
              <a:buChar char="▪"/>
              <a:defRPr/>
            </a:lvl8pPr>
            <a:lvl9pPr marL="2377440" marR="0" indent="-116839" algn="l" rtl="0">
              <a:spcBef>
                <a:spcPts val="240"/>
              </a:spcBef>
              <a:buClr>
                <a:schemeClr val="accent5"/>
              </a:buClr>
              <a:buFont typeface="Noto Symbol"/>
              <a:buChar char="▪"/>
              <a:defRPr/>
            </a:lvl9pPr>
          </a:lstStyle>
          <a:p>
            <a:endParaRPr/>
          </a:p>
        </p:txBody>
      </p:sp>
      <p:sp>
        <p:nvSpPr>
          <p:cNvPr id="34" name="Shape 34"/>
          <p:cNvSpPr txBox="1">
            <a:spLocks noGrp="1"/>
          </p:cNvSpPr>
          <p:nvPr>
            <p:ph type="dt" idx="10"/>
          </p:nvPr>
        </p:nvSpPr>
        <p:spPr>
          <a:xfrm>
            <a:off x="370887" y="4767262"/>
            <a:ext cx="2133599" cy="20574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5" name="Shape 35"/>
          <p:cNvSpPr txBox="1">
            <a:spLocks noGrp="1"/>
          </p:cNvSpPr>
          <p:nvPr>
            <p:ph type="ftr" idx="11"/>
          </p:nvPr>
        </p:nvSpPr>
        <p:spPr>
          <a:xfrm>
            <a:off x="3048000" y="4767262"/>
            <a:ext cx="3352799" cy="20574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6" name="Shape 36"/>
          <p:cNvSpPr txBox="1">
            <a:spLocks noGrp="1"/>
          </p:cNvSpPr>
          <p:nvPr>
            <p:ph type="sldNum" idx="12"/>
          </p:nvPr>
        </p:nvSpPr>
        <p:spPr>
          <a:xfrm>
            <a:off x="8234679" y="4766310"/>
            <a:ext cx="582966" cy="205740"/>
          </a:xfrm>
          <a:prstGeom prst="rect">
            <a:avLst/>
          </a:prstGeom>
          <a:noFill/>
          <a:ln>
            <a:noFill/>
          </a:ln>
        </p:spPr>
        <p:txBody>
          <a:bodyPr lIns="91425" tIns="45700" rIns="91425" bIns="45700" anchor="ctr" anchorCtr="0">
            <a:noAutofit/>
          </a:bodyPr>
          <a:lstStyle>
            <a:lvl1pPr marL="0" marR="0" indent="0" algn="r" rtl="0">
              <a:spcBef>
                <a:spcPts val="0"/>
              </a:spcBef>
              <a:buNone/>
              <a:defRPr sz="1100" b="0" i="0" u="none" strike="noStrike" cap="none" baseline="0">
                <a:solidFill>
                  <a:schemeClr val="dk2"/>
                </a:solidFill>
                <a:latin typeface="Souce Sans Pro"/>
                <a:ea typeface="Souce Sans Pro"/>
                <a:cs typeface="Souce Sans Pro"/>
                <a:sym typeface="Souce Sans Pro"/>
              </a:defRPr>
            </a:lvl1pPr>
          </a:lstStyle>
          <a:p>
            <a:pPr marL="0" lvl="0" indent="0">
              <a:spcBef>
                <a:spcPts val="0"/>
              </a:spcBef>
              <a:buSzPct val="25000"/>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video" Target="https://www.youtube.com/embed/NiKtZgImdlY" TargetMode="Externa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video" Target="https://www.youtube.com/embed/vX_Vzl-r8NY" TargetMode="Externa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https://www.youtube.com/embed/_dg86g-QlM0" TargetMode="External"/><Relationship Id="rId5" Type="http://schemas.openxmlformats.org/officeDocument/2006/relationships/image" Target="../media/image19.png"/><Relationship Id="rId4" Type="http://schemas.openxmlformats.org/officeDocument/2006/relationships/image" Target="../media/image18.gi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mailto:mbfreitag@wisc.edu"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0.jpg"/><Relationship Id="rId4" Type="http://schemas.openxmlformats.org/officeDocument/2006/relationships/hyperlink" Target="https://www.facebook.com/groups/34316535248643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subTitle" idx="1"/>
          </p:nvPr>
        </p:nvSpPr>
        <p:spPr>
          <a:xfrm>
            <a:off x="6985089" y="3013615"/>
            <a:ext cx="2158911" cy="191587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accent1"/>
              </a:buClr>
              <a:buSzPct val="25000"/>
              <a:buFont typeface="Noto Symbol"/>
              <a:buNone/>
            </a:pPr>
            <a:r>
              <a:rPr lang="en" b="1" i="0" u="none" strike="noStrike" cap="none" baseline="0" dirty="0">
                <a:solidFill>
                  <a:schemeClr val="bg1"/>
                </a:solidFill>
                <a:latin typeface="Souce Sans Pro"/>
                <a:ea typeface="Souce Sans Pro"/>
                <a:cs typeface="Souce Sans Pro"/>
                <a:sym typeface="Souce Sans Pro"/>
              </a:rPr>
              <a:t>Dr. Mel B. Freitag</a:t>
            </a:r>
          </a:p>
          <a:p>
            <a:pPr marL="0" marR="0" lvl="0" indent="0" algn="l" rtl="0">
              <a:lnSpc>
                <a:spcPct val="90000"/>
              </a:lnSpc>
              <a:spcBef>
                <a:spcPts val="440"/>
              </a:spcBef>
              <a:buClr>
                <a:schemeClr val="accent1"/>
              </a:buClr>
              <a:buSzPct val="25000"/>
              <a:buFont typeface="Noto Symbol"/>
              <a:buNone/>
            </a:pPr>
            <a:r>
              <a:rPr lang="en" b="1" i="0" u="none" strike="noStrike" cap="none" baseline="0" dirty="0">
                <a:solidFill>
                  <a:schemeClr val="bg1"/>
                </a:solidFill>
                <a:latin typeface="Souce Sans Pro"/>
                <a:ea typeface="Souce Sans Pro"/>
                <a:cs typeface="Souce Sans Pro"/>
                <a:sym typeface="Souce Sans Pro"/>
              </a:rPr>
              <a:t>University of </a:t>
            </a:r>
            <a:r>
              <a:rPr lang="en" b="1" i="0" u="none" strike="noStrike" cap="none" baseline="0" dirty="0" smtClean="0">
                <a:solidFill>
                  <a:schemeClr val="bg1"/>
                </a:solidFill>
                <a:latin typeface="Souce Sans Pro"/>
                <a:ea typeface="Souce Sans Pro"/>
                <a:cs typeface="Souce Sans Pro"/>
                <a:sym typeface="Souce Sans Pro"/>
              </a:rPr>
              <a:t>Wisconsin-Madison</a:t>
            </a:r>
            <a:endParaRPr lang="en" b="1" i="0" u="none" strike="noStrike" cap="none" baseline="0" dirty="0">
              <a:solidFill>
                <a:schemeClr val="bg1"/>
              </a:solidFill>
              <a:latin typeface="Souce Sans Pro"/>
              <a:ea typeface="Souce Sans Pro"/>
              <a:cs typeface="Souce Sans Pro"/>
              <a:sym typeface="Souce Sans Pro"/>
            </a:endParaRPr>
          </a:p>
          <a:p>
            <a:pPr marL="0" marR="0" lvl="0" indent="0" algn="l" rtl="0">
              <a:lnSpc>
                <a:spcPct val="90000"/>
              </a:lnSpc>
              <a:spcBef>
                <a:spcPts val="370"/>
              </a:spcBef>
              <a:buClr>
                <a:schemeClr val="accent1"/>
              </a:buClr>
              <a:buSzPct val="25000"/>
              <a:buFont typeface="Noto Symbol"/>
              <a:buNone/>
            </a:pPr>
            <a:r>
              <a:rPr lang="en" sz="1100" b="0" i="0" u="none" strike="noStrike" cap="none" baseline="0" dirty="0">
                <a:solidFill>
                  <a:schemeClr val="bg1"/>
                </a:solidFill>
                <a:latin typeface="Souce Sans Pro"/>
                <a:ea typeface="Souce Sans Pro"/>
                <a:cs typeface="Souce Sans Pro"/>
                <a:sym typeface="Souce Sans Pro"/>
              </a:rPr>
              <a:t>Wisconsin Association of School Nurses (WASN)</a:t>
            </a:r>
          </a:p>
          <a:p>
            <a:pPr marL="0" marR="0" lvl="0" indent="0" algn="l" rtl="0">
              <a:lnSpc>
                <a:spcPct val="90000"/>
              </a:lnSpc>
              <a:spcBef>
                <a:spcPts val="370"/>
              </a:spcBef>
              <a:buClr>
                <a:schemeClr val="accent1"/>
              </a:buClr>
              <a:buSzPct val="25000"/>
              <a:buFont typeface="Noto Symbol"/>
              <a:buNone/>
            </a:pPr>
            <a:r>
              <a:rPr lang="en" b="0" i="0" u="none" strike="noStrike" cap="none" baseline="0" dirty="0">
                <a:solidFill>
                  <a:schemeClr val="bg1"/>
                </a:solidFill>
                <a:latin typeface="Souce Sans Pro"/>
                <a:ea typeface="Souce Sans Pro"/>
                <a:cs typeface="Souce Sans Pro"/>
                <a:sym typeface="Souce Sans Pro"/>
              </a:rPr>
              <a:t>Opening Plenary, </a:t>
            </a:r>
            <a:endParaRPr lang="en" b="0" i="0" u="none" strike="noStrike" cap="none" baseline="0" dirty="0" smtClean="0">
              <a:solidFill>
                <a:schemeClr val="bg1"/>
              </a:solidFill>
              <a:latin typeface="Souce Sans Pro"/>
              <a:ea typeface="Souce Sans Pro"/>
              <a:cs typeface="Souce Sans Pro"/>
              <a:sym typeface="Souce Sans Pro"/>
            </a:endParaRPr>
          </a:p>
          <a:p>
            <a:pPr marL="0" marR="0" lvl="0" indent="0" algn="l" rtl="0">
              <a:lnSpc>
                <a:spcPct val="90000"/>
              </a:lnSpc>
              <a:spcBef>
                <a:spcPts val="370"/>
              </a:spcBef>
              <a:buClr>
                <a:schemeClr val="accent1"/>
              </a:buClr>
              <a:buSzPct val="25000"/>
              <a:buFont typeface="Noto Symbol"/>
              <a:buNone/>
            </a:pPr>
            <a:r>
              <a:rPr lang="en" b="0" i="0" u="none" strike="noStrike" cap="none" baseline="0" dirty="0" smtClean="0">
                <a:solidFill>
                  <a:schemeClr val="bg1"/>
                </a:solidFill>
                <a:latin typeface="Souce Sans Pro"/>
                <a:ea typeface="Souce Sans Pro"/>
                <a:cs typeface="Souce Sans Pro"/>
                <a:sym typeface="Souce Sans Pro"/>
              </a:rPr>
              <a:t>April </a:t>
            </a:r>
            <a:r>
              <a:rPr lang="en" b="0" i="0" u="none" strike="noStrike" cap="none" baseline="0" dirty="0">
                <a:solidFill>
                  <a:schemeClr val="bg1"/>
                </a:solidFill>
                <a:latin typeface="Souce Sans Pro"/>
                <a:ea typeface="Souce Sans Pro"/>
                <a:cs typeface="Souce Sans Pro"/>
                <a:sym typeface="Souce Sans Pro"/>
              </a:rPr>
              <a:t>23, 2015 </a:t>
            </a:r>
          </a:p>
          <a:p>
            <a:pPr marL="0" marR="0" lvl="0" indent="0" algn="l" rtl="0">
              <a:lnSpc>
                <a:spcPct val="90000"/>
              </a:lnSpc>
              <a:spcBef>
                <a:spcPts val="444"/>
              </a:spcBef>
              <a:buClr>
                <a:schemeClr val="accent1"/>
              </a:buClr>
              <a:buFont typeface="Noto Symbol"/>
              <a:buNone/>
            </a:pPr>
            <a:endParaRPr sz="2200" b="1" i="0" u="none" strike="noStrike" cap="none" baseline="0" dirty="0">
              <a:solidFill>
                <a:srgbClr val="002060"/>
              </a:solidFill>
              <a:latin typeface="Souce Sans Pro"/>
              <a:ea typeface="Souce Sans Pro"/>
              <a:cs typeface="Souce Sans Pro"/>
              <a:sym typeface="Souce Sans Pro"/>
            </a:endParaRPr>
          </a:p>
        </p:txBody>
      </p:sp>
      <p:sp>
        <p:nvSpPr>
          <p:cNvPr id="127" name="Shape 127"/>
          <p:cNvSpPr txBox="1">
            <a:spLocks noGrp="1"/>
          </p:cNvSpPr>
          <p:nvPr>
            <p:ph type="title"/>
          </p:nvPr>
        </p:nvSpPr>
        <p:spPr>
          <a:xfrm>
            <a:off x="-976312" y="686178"/>
            <a:ext cx="7681800" cy="1142699"/>
          </a:xfrm>
          <a:prstGeom prst="rect">
            <a:avLst/>
          </a:prstGeom>
          <a:noFill/>
          <a:ln>
            <a:noFill/>
          </a:ln>
        </p:spPr>
        <p:txBody>
          <a:bodyPr lIns="91425" tIns="45700" rIns="91425" bIns="45700" anchor="ctr" anchorCtr="0">
            <a:noAutofit/>
          </a:bodyPr>
          <a:lstStyle/>
          <a:p>
            <a:pPr marL="0" marR="0" lvl="0" indent="0" algn="r" rtl="0">
              <a:spcBef>
                <a:spcPts val="0"/>
              </a:spcBef>
              <a:buClr>
                <a:schemeClr val="lt1"/>
              </a:buClr>
              <a:buSzPct val="25000"/>
              <a:buFont typeface="Souce Sans Pro"/>
              <a:buNone/>
            </a:pPr>
            <a:r>
              <a:rPr lang="en" sz="4200" b="1" i="0" u="none" strike="noStrike" cap="none" baseline="0" dirty="0">
                <a:solidFill>
                  <a:schemeClr val="lt1"/>
                </a:solidFill>
                <a:latin typeface="Souce Sans Pro"/>
                <a:ea typeface="Souce Sans Pro"/>
                <a:cs typeface="Souce Sans Pro"/>
                <a:sym typeface="Souce Sans Pro"/>
              </a:rPr>
              <a:t>THE NEUTRAL NURSE: </a:t>
            </a:r>
            <a:br>
              <a:rPr lang="en" sz="4200" b="1" i="0" u="none" strike="noStrike" cap="none" baseline="0" dirty="0">
                <a:solidFill>
                  <a:schemeClr val="lt1"/>
                </a:solidFill>
                <a:latin typeface="Souce Sans Pro"/>
                <a:ea typeface="Souce Sans Pro"/>
                <a:cs typeface="Souce Sans Pro"/>
                <a:sym typeface="Souce Sans Pro"/>
              </a:rPr>
            </a:br>
            <a:r>
              <a:rPr lang="en" sz="2800" b="1" i="0" u="none" strike="noStrike" cap="none" baseline="0" dirty="0">
                <a:solidFill>
                  <a:schemeClr val="lt1"/>
                </a:solidFill>
                <a:latin typeface="Souce Sans Pro"/>
                <a:ea typeface="Souce Sans Pro"/>
                <a:cs typeface="Souce Sans Pro"/>
                <a:sym typeface="Souce Sans Pro"/>
              </a:rPr>
              <a:t>HOW INTERSECTIONS OF </a:t>
            </a:r>
          </a:p>
          <a:p>
            <a:pPr marL="0" marR="0" lvl="0" indent="0" algn="r" rtl="0">
              <a:spcBef>
                <a:spcPts val="0"/>
              </a:spcBef>
              <a:buClr>
                <a:schemeClr val="lt1"/>
              </a:buClr>
              <a:buSzPct val="25000"/>
              <a:buFont typeface="Souce Sans Pro"/>
              <a:buNone/>
            </a:pPr>
            <a:r>
              <a:rPr lang="en" sz="2800" b="1" i="0" u="none" strike="noStrike" cap="none" baseline="0" dirty="0">
                <a:solidFill>
                  <a:schemeClr val="lt1"/>
                </a:solidFill>
                <a:latin typeface="Souce Sans Pro"/>
                <a:ea typeface="Souce Sans Pro"/>
                <a:cs typeface="Souce Sans Pro"/>
                <a:sym typeface="Souce Sans Pro"/>
              </a:rPr>
              <a:t>NURSES’ IDENTITIES IMPACT CARE</a:t>
            </a:r>
          </a:p>
        </p:txBody>
      </p:sp>
      <p:pic>
        <p:nvPicPr>
          <p:cNvPr id="128" name="Shape 128"/>
          <p:cNvPicPr preferRelativeResize="0"/>
          <p:nvPr/>
        </p:nvPicPr>
        <p:blipFill rotWithShape="1">
          <a:blip r:embed="rId3">
            <a:alphaModFix/>
          </a:blip>
          <a:srcRect/>
          <a:stretch/>
        </p:blipFill>
        <p:spPr>
          <a:xfrm>
            <a:off x="8322475" y="4202149"/>
            <a:ext cx="666749" cy="757237"/>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381000" y="172640"/>
            <a:ext cx="8381999" cy="997196"/>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Souce Sans Pro"/>
              <a:buNone/>
            </a:pPr>
            <a:r>
              <a:rPr lang="en" sz="3200" b="0" i="0" u="none" strike="noStrike" cap="none" baseline="0">
                <a:solidFill>
                  <a:schemeClr val="lt1"/>
                </a:solidFill>
                <a:latin typeface="Souce Sans Pro"/>
                <a:ea typeface="Souce Sans Pro"/>
                <a:cs typeface="Souce Sans Pro"/>
                <a:sym typeface="Souce Sans Pro"/>
              </a:rPr>
              <a:t>THE DANGER OF SILENCE</a:t>
            </a:r>
          </a:p>
        </p:txBody>
      </p:sp>
      <p:sp>
        <p:nvSpPr>
          <p:cNvPr id="202" name="Shape 202"/>
          <p:cNvSpPr txBox="1"/>
          <p:nvPr/>
        </p:nvSpPr>
        <p:spPr>
          <a:xfrm>
            <a:off x="381000" y="1694625"/>
            <a:ext cx="8082899" cy="484799"/>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dirty="0">
              <a:solidFill>
                <a:schemeClr val="dk1"/>
              </a:solidFill>
              <a:latin typeface="Souce Sans Pro"/>
              <a:ea typeface="Souce Sans Pro"/>
              <a:cs typeface="Souce Sans Pro"/>
              <a:sym typeface="Souce Sans Pro"/>
            </a:endParaRPr>
          </a:p>
        </p:txBody>
      </p:sp>
      <p:pic>
        <p:nvPicPr>
          <p:cNvPr id="2" name="NiKtZgImdlY"/>
          <p:cNvPicPr>
            <a:picLocks noRot="1" noChangeAspect="1"/>
          </p:cNvPicPr>
          <p:nvPr>
            <a:videoFile r:link="rId1"/>
          </p:nvPr>
        </p:nvPicPr>
        <p:blipFill>
          <a:blip r:embed="rId4"/>
          <a:stretch>
            <a:fillRect/>
          </a:stretch>
        </p:blipFill>
        <p:spPr>
          <a:xfrm>
            <a:off x="1786044" y="1283660"/>
            <a:ext cx="5918999" cy="3329437"/>
          </a:xfrm>
          <a:prstGeom prst="rect">
            <a:avLst/>
          </a:prstGeo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381000" y="172640"/>
            <a:ext cx="8381999" cy="997196"/>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Souce Sans Pro"/>
              <a:buNone/>
            </a:pPr>
            <a:r>
              <a:rPr lang="en" sz="3200" b="0" i="0" u="none" strike="noStrike" cap="none" baseline="0">
                <a:solidFill>
                  <a:schemeClr val="lt1"/>
                </a:solidFill>
                <a:latin typeface="Souce Sans Pro"/>
                <a:ea typeface="Souce Sans Pro"/>
                <a:cs typeface="Souce Sans Pro"/>
                <a:sym typeface="Souce Sans Pro"/>
              </a:rPr>
              <a:t>DIVERSITY DIALOGUES: </a:t>
            </a:r>
            <a:br>
              <a:rPr lang="en" sz="3200" b="0" i="0" u="none" strike="noStrike" cap="none" baseline="0">
                <a:solidFill>
                  <a:schemeClr val="lt1"/>
                </a:solidFill>
                <a:latin typeface="Souce Sans Pro"/>
                <a:ea typeface="Souce Sans Pro"/>
                <a:cs typeface="Souce Sans Pro"/>
                <a:sym typeface="Souce Sans Pro"/>
              </a:rPr>
            </a:br>
            <a:r>
              <a:rPr lang="en" sz="3200" b="0" i="0" u="none" strike="noStrike" cap="none" baseline="0">
                <a:solidFill>
                  <a:schemeClr val="lt1"/>
                </a:solidFill>
                <a:latin typeface="Souce Sans Pro"/>
                <a:ea typeface="Souce Sans Pro"/>
                <a:cs typeface="Souce Sans Pro"/>
                <a:sym typeface="Souce Sans Pro"/>
              </a:rPr>
              <a:t>SMALL GROUP EXERCISE (10 MINUTES)</a:t>
            </a:r>
          </a:p>
        </p:txBody>
      </p:sp>
      <p:sp>
        <p:nvSpPr>
          <p:cNvPr id="212" name="Shape 212"/>
          <p:cNvSpPr txBox="1"/>
          <p:nvPr/>
        </p:nvSpPr>
        <p:spPr>
          <a:xfrm>
            <a:off x="1905000" y="1885950"/>
            <a:ext cx="184730" cy="484748"/>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Souce Sans Pro"/>
              <a:ea typeface="Souce Sans Pro"/>
              <a:cs typeface="Souce Sans Pro"/>
              <a:sym typeface="Souce Sans Pro"/>
            </a:endParaRPr>
          </a:p>
          <a:p>
            <a:pPr marL="0" marR="0" lvl="0" indent="0" algn="l" rtl="0">
              <a:spcBef>
                <a:spcPts val="0"/>
              </a:spcBef>
              <a:buNone/>
            </a:pPr>
            <a:endParaRPr sz="1800" b="0" i="0" u="none" strike="noStrike" cap="none" baseline="0">
              <a:solidFill>
                <a:schemeClr val="dk1"/>
              </a:solidFill>
              <a:latin typeface="Souce Sans Pro"/>
              <a:ea typeface="Souce Sans Pro"/>
              <a:cs typeface="Souce Sans Pro"/>
              <a:sym typeface="Souce Sans Pro"/>
            </a:endParaRPr>
          </a:p>
        </p:txBody>
      </p:sp>
      <p:sp>
        <p:nvSpPr>
          <p:cNvPr id="213" name="Shape 213"/>
          <p:cNvSpPr txBox="1"/>
          <p:nvPr/>
        </p:nvSpPr>
        <p:spPr>
          <a:xfrm>
            <a:off x="762000" y="2370698"/>
            <a:ext cx="8381999" cy="997196"/>
          </a:xfrm>
          <a:prstGeom prst="rect">
            <a:avLst/>
          </a:prstGeom>
          <a:noFill/>
          <a:ln>
            <a:noFill/>
          </a:ln>
        </p:spPr>
        <p:txBody>
          <a:bodyPr lIns="0" tIns="0" rIns="0" bIns="0" anchor="t" anchorCtr="0">
            <a:noAutofit/>
          </a:bodyPr>
          <a:lstStyle/>
          <a:p>
            <a:pPr marL="0" marR="0" lvl="0" indent="0" algn="l" rtl="0">
              <a:lnSpc>
                <a:spcPct val="90000"/>
              </a:lnSpc>
              <a:spcBef>
                <a:spcPts val="0"/>
              </a:spcBef>
              <a:buClr>
                <a:schemeClr val="lt1"/>
              </a:buClr>
              <a:buFont typeface="Souce Sans Pro"/>
              <a:buNone/>
            </a:pPr>
            <a:endParaRPr sz="4000" b="0" i="0" u="none" strike="noStrike" cap="none" baseline="0">
              <a:solidFill>
                <a:schemeClr val="lt1"/>
              </a:solidFill>
              <a:latin typeface="Souce Sans Pro"/>
              <a:ea typeface="Souce Sans Pro"/>
              <a:cs typeface="Souce Sans Pro"/>
              <a:sym typeface="Souce Sans Pro"/>
            </a:endParaRPr>
          </a:p>
        </p:txBody>
      </p:sp>
      <p:sp>
        <p:nvSpPr>
          <p:cNvPr id="214" name="Shape 214"/>
          <p:cNvSpPr txBox="1"/>
          <p:nvPr/>
        </p:nvSpPr>
        <p:spPr>
          <a:xfrm>
            <a:off x="457200" y="1629725"/>
            <a:ext cx="8381999" cy="2427924"/>
          </a:xfrm>
          <a:prstGeom prst="rect">
            <a:avLst/>
          </a:prstGeom>
          <a:noFill/>
          <a:ln>
            <a:noFill/>
          </a:ln>
        </p:spPr>
        <p:txBody>
          <a:bodyPr lIns="0" tIns="0" rIns="0" bIns="0" anchor="t" anchorCtr="0">
            <a:noAutofit/>
          </a:bodyPr>
          <a:lstStyle/>
          <a:p>
            <a:pPr marL="0" marR="0" lvl="0" indent="0" algn="l" rtl="0">
              <a:lnSpc>
                <a:spcPct val="75000"/>
              </a:lnSpc>
              <a:spcBef>
                <a:spcPts val="0"/>
              </a:spcBef>
              <a:buClr>
                <a:schemeClr val="lt1"/>
              </a:buClr>
              <a:buSzPct val="25000"/>
              <a:buFont typeface="Souce Sans Pro"/>
              <a:buNone/>
            </a:pPr>
            <a:r>
              <a:rPr lang="en" sz="3200" b="0" i="0" u="none" strike="noStrike" cap="none" baseline="0" dirty="0">
                <a:solidFill>
                  <a:schemeClr val="lt1"/>
                </a:solidFill>
                <a:latin typeface="Souce Sans Pro"/>
                <a:ea typeface="Souce Sans Pro"/>
                <a:cs typeface="Souce Sans Pro"/>
                <a:sym typeface="Souce Sans Pro"/>
              </a:rPr>
              <a:t>What’s in a name?</a:t>
            </a:r>
          </a:p>
          <a:p>
            <a:pPr marL="0" marR="0" lvl="0" indent="0" algn="l" rtl="0">
              <a:lnSpc>
                <a:spcPct val="75000"/>
              </a:lnSpc>
              <a:spcBef>
                <a:spcPts val="0"/>
              </a:spcBef>
              <a:buClr>
                <a:schemeClr val="lt1"/>
              </a:buClr>
              <a:buFont typeface="Souce Sans Pro"/>
              <a:buNone/>
            </a:pPr>
            <a:endParaRPr sz="3200" b="0" i="0" u="none" strike="noStrike" cap="none" baseline="0" dirty="0">
              <a:solidFill>
                <a:schemeClr val="lt1"/>
              </a:solidFill>
              <a:latin typeface="Souce Sans Pro"/>
              <a:ea typeface="Souce Sans Pro"/>
              <a:cs typeface="Souce Sans Pro"/>
              <a:sym typeface="Souce Sans Pro"/>
            </a:endParaRPr>
          </a:p>
          <a:p>
            <a:pPr marL="0" marR="0" lvl="0" indent="0" algn="l" rtl="0">
              <a:lnSpc>
                <a:spcPct val="75000"/>
              </a:lnSpc>
              <a:spcBef>
                <a:spcPts val="0"/>
              </a:spcBef>
              <a:buClr>
                <a:schemeClr val="lt1"/>
              </a:buClr>
              <a:buSzPct val="25000"/>
              <a:buFont typeface="Souce Sans Pro"/>
              <a:buNone/>
            </a:pPr>
            <a:r>
              <a:rPr lang="en" sz="3200" b="0" i="0" u="none" strike="noStrike" cap="none" baseline="0" dirty="0">
                <a:solidFill>
                  <a:schemeClr val="lt1"/>
                </a:solidFill>
                <a:latin typeface="Souce Sans Pro"/>
                <a:ea typeface="Souce Sans Pro"/>
                <a:cs typeface="Souce Sans Pro"/>
                <a:sym typeface="Souce Sans Pro"/>
              </a:rPr>
              <a:t>Earliest memory of diversity</a:t>
            </a:r>
          </a:p>
          <a:p>
            <a:pPr marL="0" marR="0" lvl="0" indent="0" algn="l" rtl="0">
              <a:lnSpc>
                <a:spcPct val="75000"/>
              </a:lnSpc>
              <a:spcBef>
                <a:spcPts val="0"/>
              </a:spcBef>
              <a:buClr>
                <a:schemeClr val="lt1"/>
              </a:buClr>
              <a:buFont typeface="Souce Sans Pro"/>
              <a:buNone/>
            </a:pPr>
            <a:endParaRPr sz="3200" b="0" i="0" u="none" strike="noStrike" cap="none" baseline="0" dirty="0">
              <a:solidFill>
                <a:schemeClr val="lt1"/>
              </a:solidFill>
              <a:latin typeface="Souce Sans Pro"/>
              <a:ea typeface="Souce Sans Pro"/>
              <a:cs typeface="Souce Sans Pro"/>
              <a:sym typeface="Souce Sans Pro"/>
            </a:endParaRPr>
          </a:p>
          <a:p>
            <a:pPr marL="0" marR="0" lvl="0" indent="0" algn="l" rtl="0">
              <a:lnSpc>
                <a:spcPct val="75000"/>
              </a:lnSpc>
              <a:spcBef>
                <a:spcPts val="0"/>
              </a:spcBef>
              <a:buClr>
                <a:schemeClr val="lt1"/>
              </a:buClr>
              <a:buSzPct val="25000"/>
              <a:buFont typeface="Souce Sans Pro"/>
              <a:buNone/>
            </a:pPr>
            <a:r>
              <a:rPr lang="en" sz="3200" b="0" i="0" u="none" strike="noStrike" cap="none" baseline="0" dirty="0">
                <a:solidFill>
                  <a:schemeClr val="lt1"/>
                </a:solidFill>
                <a:latin typeface="Souce Sans Pro"/>
                <a:ea typeface="Souce Sans Pro"/>
                <a:cs typeface="Souce Sans Pro"/>
                <a:sym typeface="Souce Sans Pro"/>
              </a:rPr>
              <a:t>Positive experience</a:t>
            </a:r>
          </a:p>
          <a:p>
            <a:pPr marL="0" marR="0" lvl="0" indent="0" algn="l" rtl="0">
              <a:lnSpc>
                <a:spcPct val="75000"/>
              </a:lnSpc>
              <a:spcBef>
                <a:spcPts val="0"/>
              </a:spcBef>
              <a:buClr>
                <a:schemeClr val="lt1"/>
              </a:buClr>
              <a:buFont typeface="Souce Sans Pro"/>
              <a:buNone/>
            </a:pPr>
            <a:endParaRPr sz="3200" b="0" i="0" u="none" strike="noStrike" cap="none" baseline="0" dirty="0">
              <a:solidFill>
                <a:schemeClr val="lt1"/>
              </a:solidFill>
              <a:latin typeface="Souce Sans Pro"/>
              <a:ea typeface="Souce Sans Pro"/>
              <a:cs typeface="Souce Sans Pro"/>
              <a:sym typeface="Souce Sans Pro"/>
            </a:endParaRPr>
          </a:p>
          <a:p>
            <a:pPr marL="0" marR="0" lvl="0" indent="0" algn="l" rtl="0">
              <a:lnSpc>
                <a:spcPct val="75000"/>
              </a:lnSpc>
              <a:spcBef>
                <a:spcPts val="0"/>
              </a:spcBef>
              <a:buClr>
                <a:schemeClr val="lt1"/>
              </a:buClr>
              <a:buSzPct val="25000"/>
              <a:buFont typeface="Souce Sans Pro"/>
              <a:buNone/>
            </a:pPr>
            <a:r>
              <a:rPr lang="en" sz="3200" b="0" i="0" u="none" strike="noStrike" cap="none" baseline="0" dirty="0">
                <a:solidFill>
                  <a:schemeClr val="lt1"/>
                </a:solidFill>
                <a:latin typeface="Souce Sans Pro"/>
                <a:ea typeface="Souce Sans Pro"/>
                <a:cs typeface="Souce Sans Pro"/>
                <a:sym typeface="Souce Sans Pro"/>
              </a:rPr>
              <a:t>Awkward/challenging situation</a:t>
            </a:r>
          </a:p>
          <a:p>
            <a:pPr marL="0" marR="0" lvl="0" indent="0" algn="l" rtl="0">
              <a:lnSpc>
                <a:spcPct val="75000"/>
              </a:lnSpc>
              <a:spcBef>
                <a:spcPts val="0"/>
              </a:spcBef>
              <a:buClr>
                <a:schemeClr val="lt1"/>
              </a:buClr>
              <a:buFont typeface="Souce Sans Pro"/>
              <a:buNone/>
            </a:pPr>
            <a:endParaRPr sz="2650" b="0" i="0" u="none" strike="noStrike" cap="none" baseline="0" dirty="0">
              <a:solidFill>
                <a:schemeClr val="lt1"/>
              </a:solidFill>
              <a:latin typeface="Souce Sans Pro"/>
              <a:ea typeface="Souce Sans Pro"/>
              <a:cs typeface="Souce Sans Pro"/>
              <a:sym typeface="Souce Sans Pro"/>
            </a:endParaRPr>
          </a:p>
          <a:p>
            <a:pPr marL="0" marR="0" lvl="0" indent="0" algn="l" rtl="0">
              <a:lnSpc>
                <a:spcPct val="75000"/>
              </a:lnSpc>
              <a:spcBef>
                <a:spcPts val="0"/>
              </a:spcBef>
              <a:buClr>
                <a:schemeClr val="lt1"/>
              </a:buClr>
              <a:buFont typeface="Souce Sans Pro"/>
              <a:buNone/>
            </a:pPr>
            <a:endParaRPr sz="2200" b="0" i="0" u="none" strike="noStrike" cap="none" baseline="0" dirty="0">
              <a:solidFill>
                <a:schemeClr val="lt1"/>
              </a:solidFill>
              <a:latin typeface="Souce Sans Pro"/>
              <a:ea typeface="Souce Sans Pro"/>
              <a:cs typeface="Souce Sans Pro"/>
              <a:sym typeface="Souce Sans Pro"/>
            </a:endParaRPr>
          </a:p>
          <a:p>
            <a:pPr marL="0" marR="0" lvl="0" indent="0" algn="l" rtl="0">
              <a:lnSpc>
                <a:spcPct val="75000"/>
              </a:lnSpc>
              <a:spcBef>
                <a:spcPts val="0"/>
              </a:spcBef>
              <a:buClr>
                <a:schemeClr val="lt1"/>
              </a:buClr>
              <a:buFont typeface="Souce Sans Pro"/>
              <a:buNone/>
            </a:pPr>
            <a:endParaRPr sz="2200" b="0" i="0" u="none" strike="noStrike" cap="none" baseline="0" dirty="0">
              <a:solidFill>
                <a:schemeClr val="lt1"/>
              </a:solidFill>
              <a:latin typeface="Souce Sans Pro"/>
              <a:ea typeface="Souce Sans Pro"/>
              <a:cs typeface="Souce Sans Pro"/>
              <a:sym typeface="Souce Sans Pro"/>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381000" y="172640"/>
            <a:ext cx="8381999" cy="997196"/>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Souce Sans Pro"/>
              <a:buNone/>
            </a:pPr>
            <a:r>
              <a:rPr lang="en" sz="2400" b="0" i="0" u="none" strike="noStrike" cap="none" baseline="0">
                <a:solidFill>
                  <a:schemeClr val="lt1"/>
                </a:solidFill>
                <a:latin typeface="Souce Sans Pro"/>
                <a:ea typeface="Souce Sans Pro"/>
                <a:cs typeface="Souce Sans Pro"/>
                <a:sym typeface="Souce Sans Pro"/>
              </a:rPr>
              <a:t>INSTITUTIONAL CHANGE: </a:t>
            </a:r>
            <a:br>
              <a:rPr lang="en" sz="2400" b="0" i="0" u="none" strike="noStrike" cap="none" baseline="0">
                <a:solidFill>
                  <a:schemeClr val="lt1"/>
                </a:solidFill>
                <a:latin typeface="Souce Sans Pro"/>
                <a:ea typeface="Souce Sans Pro"/>
                <a:cs typeface="Souce Sans Pro"/>
                <a:sym typeface="Souce Sans Pro"/>
              </a:rPr>
            </a:br>
            <a:r>
              <a:rPr lang="en" sz="2400" b="0" i="0" u="none" strike="noStrike" cap="none" baseline="0">
                <a:solidFill>
                  <a:schemeClr val="lt1"/>
                </a:solidFill>
                <a:latin typeface="Souce Sans Pro"/>
                <a:ea typeface="Souce Sans Pro"/>
                <a:cs typeface="Souce Sans Pro"/>
                <a:sym typeface="Souce Sans Pro"/>
              </a:rPr>
              <a:t>SCHOOL NURSES ASSESSMENT RESULTS</a:t>
            </a:r>
          </a:p>
        </p:txBody>
      </p:sp>
      <p:sp>
        <p:nvSpPr>
          <p:cNvPr id="224" name="Shape 224"/>
          <p:cNvSpPr txBox="1"/>
          <p:nvPr/>
        </p:nvSpPr>
        <p:spPr>
          <a:xfrm>
            <a:off x="822786" y="2595507"/>
            <a:ext cx="7543800" cy="3070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b="0" i="0" u="none" strike="noStrike" cap="none" baseline="0" dirty="0">
                <a:solidFill>
                  <a:schemeClr val="lt1"/>
                </a:solidFill>
                <a:latin typeface="Souce Sans Pro"/>
                <a:ea typeface="Souce Sans Pro"/>
                <a:cs typeface="Souce Sans Pro"/>
                <a:sym typeface="Souce Sans Pro"/>
              </a:rPr>
              <a:t>Overall, school nurses demonstrated the least amount of multicultural knowledge, training, and confidence. They had the most training and confidence in their consultation skills, but they had the least amount of training and confidence in the intervention skill areas. </a:t>
            </a:r>
            <a:endParaRPr lang="en" b="0" i="0" u="none" strike="noStrike" cap="none" baseline="0" dirty="0" smtClean="0">
              <a:solidFill>
                <a:schemeClr val="lt1"/>
              </a:solidFill>
              <a:latin typeface="Souce Sans Pro"/>
              <a:ea typeface="Souce Sans Pro"/>
              <a:cs typeface="Souce Sans Pro"/>
              <a:sym typeface="Souce Sans Pro"/>
            </a:endParaRPr>
          </a:p>
          <a:p>
            <a:pPr marL="0" marR="0" lvl="0" indent="0" algn="l" rtl="0">
              <a:spcBef>
                <a:spcPts val="0"/>
              </a:spcBef>
              <a:buSzPct val="25000"/>
              <a:buNone/>
            </a:pPr>
            <a:endParaRPr lang="en" dirty="0">
              <a:solidFill>
                <a:schemeClr val="lt1"/>
              </a:solidFill>
              <a:latin typeface="Souce Sans Pro"/>
              <a:ea typeface="Souce Sans Pro"/>
              <a:cs typeface="Souce Sans Pro"/>
              <a:sym typeface="Souce Sans Pro"/>
            </a:endParaRPr>
          </a:p>
          <a:p>
            <a:pPr marL="0" marR="0" lvl="0" indent="0" algn="l" rtl="0">
              <a:spcBef>
                <a:spcPts val="0"/>
              </a:spcBef>
              <a:buSzPct val="25000"/>
              <a:buNone/>
            </a:pPr>
            <a:r>
              <a:rPr lang="en" b="0" i="0" u="none" strike="noStrike" cap="none" baseline="0" dirty="0" smtClean="0">
                <a:solidFill>
                  <a:schemeClr val="lt1"/>
                </a:solidFill>
                <a:latin typeface="Souce Sans Pro"/>
                <a:ea typeface="Souce Sans Pro"/>
                <a:cs typeface="Souce Sans Pro"/>
                <a:sym typeface="Souce Sans Pro"/>
              </a:rPr>
              <a:t>In </a:t>
            </a:r>
            <a:r>
              <a:rPr lang="en" b="0" i="0" u="none" strike="noStrike" cap="none" baseline="0" dirty="0">
                <a:solidFill>
                  <a:schemeClr val="lt1"/>
                </a:solidFill>
                <a:latin typeface="Souce Sans Pro"/>
                <a:ea typeface="Souce Sans Pro"/>
                <a:cs typeface="Souce Sans Pro"/>
                <a:sym typeface="Souce Sans Pro"/>
              </a:rPr>
              <a:t>regards to minority specific skills, school nurses had little to no training across all of these areas. On the other hand, they had a little confidence in their ability to implement the skills needed to serve children who live in poverty. Therefore, the more training they had; the more confidence they had. </a:t>
            </a:r>
          </a:p>
        </p:txBody>
      </p:sp>
      <p:pic>
        <p:nvPicPr>
          <p:cNvPr id="225" name="Shape 225"/>
          <p:cNvPicPr preferRelativeResize="0"/>
          <p:nvPr/>
        </p:nvPicPr>
        <p:blipFill>
          <a:blip r:embed="rId3">
            <a:alphaModFix/>
          </a:blip>
          <a:stretch>
            <a:fillRect/>
          </a:stretch>
        </p:blipFill>
        <p:spPr>
          <a:xfrm>
            <a:off x="868850" y="1544100"/>
            <a:ext cx="7307049" cy="776375"/>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24">
                                            <p:txEl>
                                              <p:pRg st="2" end="2"/>
                                            </p:txEl>
                                          </p:spTgt>
                                        </p:tgtEl>
                                        <p:attrNameLst>
                                          <p:attrName>style.visibility</p:attrName>
                                        </p:attrNameLst>
                                      </p:cBhvr>
                                      <p:to>
                                        <p:strVal val="visible"/>
                                      </p:to>
                                    </p:set>
                                    <p:animEffect transition="in" filter="wipe(down)">
                                      <p:cBhvr>
                                        <p:cTn id="11" dur="500"/>
                                        <p:tgtEl>
                                          <p:spTgt spid="2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381000" y="-772580"/>
            <a:ext cx="8381999" cy="997196"/>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Font typeface="Souce Sans Pro"/>
              <a:buNone/>
            </a:pPr>
            <a:endParaRPr sz="2900" dirty="0">
              <a:solidFill>
                <a:schemeClr val="lt1"/>
              </a:solidFill>
              <a:latin typeface="Souce Sans Pro"/>
              <a:ea typeface="Souce Sans Pro"/>
              <a:cs typeface="Souce Sans Pro"/>
              <a:sym typeface="Souce Sans Pro"/>
            </a:endParaRPr>
          </a:p>
          <a:p>
            <a:pPr marL="0" marR="0" lvl="0" indent="0" algn="ctr" rtl="0">
              <a:spcBef>
                <a:spcPts val="0"/>
              </a:spcBef>
              <a:buClr>
                <a:schemeClr val="lt1"/>
              </a:buClr>
              <a:buFont typeface="Souce Sans Pro"/>
              <a:buNone/>
            </a:pPr>
            <a:endParaRPr sz="2900" dirty="0">
              <a:solidFill>
                <a:schemeClr val="lt1"/>
              </a:solidFill>
              <a:latin typeface="Souce Sans Pro"/>
              <a:ea typeface="Souce Sans Pro"/>
              <a:cs typeface="Souce Sans Pro"/>
              <a:sym typeface="Souce Sans Pro"/>
            </a:endParaRPr>
          </a:p>
          <a:p>
            <a:pPr marL="0" marR="0" lvl="0" indent="0" algn="ctr" rtl="0">
              <a:spcBef>
                <a:spcPts val="0"/>
              </a:spcBef>
              <a:buClr>
                <a:schemeClr val="lt1"/>
              </a:buClr>
              <a:buFont typeface="Souce Sans Pro"/>
              <a:buNone/>
            </a:pPr>
            <a:endParaRPr sz="2900" dirty="0">
              <a:solidFill>
                <a:schemeClr val="lt1"/>
              </a:solidFill>
              <a:latin typeface="Souce Sans Pro"/>
              <a:ea typeface="Souce Sans Pro"/>
              <a:cs typeface="Souce Sans Pro"/>
              <a:sym typeface="Souce Sans Pro"/>
            </a:endParaRPr>
          </a:p>
          <a:p>
            <a:pPr marL="0" marR="0" lvl="0" indent="0" algn="ctr" rtl="0">
              <a:spcBef>
                <a:spcPts val="0"/>
              </a:spcBef>
              <a:buClr>
                <a:schemeClr val="lt1"/>
              </a:buClr>
              <a:buFont typeface="Souce Sans Pro"/>
              <a:buNone/>
            </a:pPr>
            <a:endParaRPr sz="2900" dirty="0">
              <a:solidFill>
                <a:schemeClr val="lt1"/>
              </a:solidFill>
              <a:latin typeface="Souce Sans Pro"/>
              <a:ea typeface="Souce Sans Pro"/>
              <a:cs typeface="Souce Sans Pro"/>
              <a:sym typeface="Souce Sans Pro"/>
            </a:endParaRPr>
          </a:p>
          <a:p>
            <a:pPr marL="0" marR="0" lvl="0" indent="0" algn="ctr" rtl="0">
              <a:spcBef>
                <a:spcPts val="0"/>
              </a:spcBef>
              <a:buClr>
                <a:schemeClr val="lt1"/>
              </a:buClr>
              <a:buFont typeface="Souce Sans Pro"/>
              <a:buNone/>
            </a:pPr>
            <a:endParaRPr sz="2900" dirty="0">
              <a:solidFill>
                <a:schemeClr val="lt1"/>
              </a:solidFill>
              <a:latin typeface="Souce Sans Pro"/>
              <a:ea typeface="Souce Sans Pro"/>
              <a:cs typeface="Souce Sans Pro"/>
              <a:sym typeface="Souce Sans Pro"/>
            </a:endParaRPr>
          </a:p>
          <a:p>
            <a:pPr marL="0" marR="0" lvl="0" indent="0" algn="ctr" rtl="0">
              <a:spcBef>
                <a:spcPts val="0"/>
              </a:spcBef>
              <a:buClr>
                <a:schemeClr val="lt1"/>
              </a:buClr>
              <a:buFont typeface="Souce Sans Pro"/>
              <a:buNone/>
            </a:pPr>
            <a:endParaRPr sz="2900" dirty="0">
              <a:solidFill>
                <a:schemeClr val="lt1"/>
              </a:solidFill>
              <a:latin typeface="Souce Sans Pro"/>
              <a:ea typeface="Souce Sans Pro"/>
              <a:cs typeface="Souce Sans Pro"/>
              <a:sym typeface="Souce Sans Pro"/>
            </a:endParaRPr>
          </a:p>
          <a:p>
            <a:pPr marL="0" marR="0" lvl="0" indent="0" algn="ctr" rtl="0">
              <a:spcBef>
                <a:spcPts val="0"/>
              </a:spcBef>
              <a:buClr>
                <a:schemeClr val="lt1"/>
              </a:buClr>
              <a:buFont typeface="Souce Sans Pro"/>
              <a:buNone/>
            </a:pPr>
            <a:endParaRPr sz="2900" dirty="0">
              <a:solidFill>
                <a:schemeClr val="lt1"/>
              </a:solidFill>
              <a:latin typeface="Souce Sans Pro"/>
              <a:ea typeface="Souce Sans Pro"/>
              <a:cs typeface="Souce Sans Pro"/>
              <a:sym typeface="Souce Sans Pro"/>
            </a:endParaRPr>
          </a:p>
          <a:p>
            <a:pPr marL="0" marR="0" lvl="0" indent="0" algn="ctr" rtl="0">
              <a:spcBef>
                <a:spcPts val="0"/>
              </a:spcBef>
              <a:buClr>
                <a:schemeClr val="lt1"/>
              </a:buClr>
              <a:buFont typeface="Souce Sans Pro"/>
              <a:buNone/>
            </a:pPr>
            <a:r>
              <a:rPr lang="en-US" sz="2900" dirty="0" smtClean="0">
                <a:solidFill>
                  <a:schemeClr val="lt1"/>
                </a:solidFill>
                <a:latin typeface="Souce Sans Pro"/>
                <a:ea typeface="Souce Sans Pro"/>
                <a:cs typeface="Souce Sans Pro"/>
                <a:sym typeface="Souce Sans Pro"/>
              </a:rPr>
              <a:t>INSTITUTIONAL CHANGE:</a:t>
            </a:r>
            <a:br>
              <a:rPr lang="en-US" sz="2900" dirty="0" smtClean="0">
                <a:solidFill>
                  <a:schemeClr val="lt1"/>
                </a:solidFill>
                <a:latin typeface="Souce Sans Pro"/>
                <a:ea typeface="Souce Sans Pro"/>
                <a:cs typeface="Souce Sans Pro"/>
                <a:sym typeface="Souce Sans Pro"/>
              </a:rPr>
            </a:br>
            <a:r>
              <a:rPr lang="en-US" sz="2900" dirty="0" smtClean="0">
                <a:solidFill>
                  <a:schemeClr val="lt1"/>
                </a:solidFill>
                <a:latin typeface="Souce Sans Pro"/>
                <a:ea typeface="Souce Sans Pro"/>
                <a:cs typeface="Souce Sans Pro"/>
                <a:sym typeface="Souce Sans Pro"/>
              </a:rPr>
              <a:t>RACE TO EQUITY REPORT EDUCATION</a:t>
            </a:r>
            <a:endParaRPr sz="2900" dirty="0">
              <a:solidFill>
                <a:schemeClr val="lt1"/>
              </a:solidFill>
              <a:latin typeface="Souce Sans Pro"/>
              <a:ea typeface="Souce Sans Pro"/>
              <a:cs typeface="Souce Sans Pro"/>
              <a:sym typeface="Souce Sans Pro"/>
            </a:endParaRPr>
          </a:p>
          <a:p>
            <a:pPr marL="0" marR="0" lvl="0" indent="0" algn="ctr" rtl="0">
              <a:spcBef>
                <a:spcPts val="0"/>
              </a:spcBef>
              <a:buClr>
                <a:schemeClr val="lt1"/>
              </a:buClr>
              <a:buFont typeface="Souce Sans Pro"/>
              <a:buNone/>
            </a:pPr>
            <a:endParaRPr sz="2900" dirty="0">
              <a:solidFill>
                <a:schemeClr val="lt1"/>
              </a:solidFill>
              <a:latin typeface="Souce Sans Pro"/>
              <a:ea typeface="Souce Sans Pro"/>
              <a:cs typeface="Souce Sans Pro"/>
              <a:sym typeface="Souce Sans Pro"/>
            </a:endParaRPr>
          </a:p>
          <a:p>
            <a:pPr marL="0" marR="0" lvl="0" indent="0" algn="ctr" rtl="0">
              <a:spcBef>
                <a:spcPts val="0"/>
              </a:spcBef>
              <a:buClr>
                <a:schemeClr val="lt1"/>
              </a:buClr>
              <a:buFont typeface="Souce Sans Pro"/>
              <a:buNone/>
            </a:pPr>
            <a:endParaRPr sz="2900" dirty="0">
              <a:solidFill>
                <a:schemeClr val="lt1"/>
              </a:solidFill>
              <a:latin typeface="Souce Sans Pro"/>
              <a:ea typeface="Souce Sans Pro"/>
              <a:cs typeface="Souce Sans Pro"/>
              <a:sym typeface="Souce Sans Pro"/>
            </a:endParaRPr>
          </a:p>
          <a:p>
            <a:pPr marL="0" marR="0" lvl="0" indent="0" algn="l" rtl="0">
              <a:spcBef>
                <a:spcPts val="0"/>
              </a:spcBef>
              <a:buClr>
                <a:schemeClr val="lt1"/>
              </a:buClr>
              <a:buFont typeface="Souce Sans Pro"/>
              <a:buNone/>
            </a:pPr>
            <a:endParaRPr sz="2700" dirty="0">
              <a:solidFill>
                <a:schemeClr val="lt1"/>
              </a:solidFill>
              <a:latin typeface="Souce Sans Pro"/>
              <a:ea typeface="Souce Sans Pro"/>
              <a:cs typeface="Souce Sans Pro"/>
              <a:sym typeface="Souce Sans Pro"/>
            </a:endParaRPr>
          </a:p>
        </p:txBody>
      </p:sp>
      <p:sp>
        <p:nvSpPr>
          <p:cNvPr id="3" name="Content Placeholder 2"/>
          <p:cNvSpPr txBox="1">
            <a:spLocks/>
          </p:cNvSpPr>
          <p:nvPr/>
        </p:nvSpPr>
        <p:spPr>
          <a:xfrm>
            <a:off x="155575" y="3542593"/>
            <a:ext cx="8378825" cy="3795713"/>
          </a:xfrm>
          <a:prstGeom prst="rect">
            <a:avLst/>
          </a:prstGeom>
          <a:noFill/>
          <a:ln>
            <a:noFill/>
          </a:ln>
        </p:spPr>
        <p:txBody>
          <a:bodyPr lIns="91425" tIns="91425" rIns="91425" bIns="91425" anchor="t" anchorCtr="0">
            <a:normAutofit/>
          </a:bodyPr>
          <a:lstStyle>
            <a:defPPr marR="0" algn="l" rtl="0">
              <a:lnSpc>
                <a:spcPct val="100000"/>
              </a:lnSpc>
              <a:spcBef>
                <a:spcPts val="0"/>
              </a:spcBef>
              <a:spcAft>
                <a:spcPts val="0"/>
              </a:spcAft>
            </a:defPPr>
            <a:lvl1pPr marL="274320" marR="0" indent="-109220" algn="l" rtl="0">
              <a:lnSpc>
                <a:spcPct val="90000"/>
              </a:lnSpc>
              <a:spcBef>
                <a:spcPts val="0"/>
              </a:spcBef>
              <a:spcAft>
                <a:spcPts val="0"/>
              </a:spcAft>
              <a:buClr>
                <a:schemeClr val="accent1"/>
              </a:buClr>
              <a:buFont typeface="Noto Symbol"/>
              <a:buChar char="◼"/>
              <a:defRPr sz="1400" b="0" i="0" u="none" strike="noStrike" cap="none" baseline="0">
                <a:solidFill>
                  <a:srgbClr val="000000"/>
                </a:solidFill>
                <a:latin typeface="Arial"/>
                <a:ea typeface="Arial"/>
                <a:cs typeface="Arial"/>
                <a:sym typeface="Arial"/>
                <a:rtl val="0"/>
              </a:defRPr>
            </a:lvl1pPr>
            <a:lvl2pPr marL="548640" marR="0" indent="-78740" algn="l" rtl="0">
              <a:lnSpc>
                <a:spcPct val="90000"/>
              </a:lnSpc>
              <a:spcBef>
                <a:spcPts val="0"/>
              </a:spcBef>
              <a:spcAft>
                <a:spcPts val="0"/>
              </a:spcAft>
              <a:buClr>
                <a:schemeClr val="accent2"/>
              </a:buClr>
              <a:buFont typeface="Noto Symbol"/>
              <a:buChar char="▪"/>
              <a:defRPr sz="1400" b="0" i="0" u="none" strike="noStrike" cap="none" baseline="0">
                <a:solidFill>
                  <a:srgbClr val="000000"/>
                </a:solidFill>
                <a:latin typeface="Arial"/>
                <a:ea typeface="Arial"/>
                <a:cs typeface="Arial"/>
                <a:sym typeface="Arial"/>
                <a:rtl val="0"/>
              </a:defRPr>
            </a:lvl2pPr>
            <a:lvl3pPr marL="822960" marR="0" indent="-86360" algn="l" rtl="0">
              <a:lnSpc>
                <a:spcPct val="90000"/>
              </a:lnSpc>
              <a:spcBef>
                <a:spcPts val="0"/>
              </a:spcBef>
              <a:spcAft>
                <a:spcPts val="0"/>
              </a:spcAft>
              <a:buClr>
                <a:schemeClr val="accent3"/>
              </a:buClr>
              <a:buFont typeface="Noto Symbol"/>
              <a:buChar char="▪"/>
              <a:defRPr sz="1400" b="0" i="0" u="none" strike="noStrike" cap="none" baseline="0">
                <a:solidFill>
                  <a:srgbClr val="000000"/>
                </a:solidFill>
                <a:latin typeface="Arial"/>
                <a:ea typeface="Arial"/>
                <a:cs typeface="Arial"/>
                <a:sym typeface="Arial"/>
                <a:rtl val="0"/>
              </a:defRPr>
            </a:lvl3pPr>
            <a:lvl4pPr marL="1097280" marR="0" indent="-93980" algn="l" rtl="0">
              <a:lnSpc>
                <a:spcPct val="90000"/>
              </a:lnSpc>
              <a:spcBef>
                <a:spcPts val="0"/>
              </a:spcBef>
              <a:spcAft>
                <a:spcPts val="0"/>
              </a:spcAft>
              <a:buClr>
                <a:schemeClr val="accent4"/>
              </a:buClr>
              <a:buFont typeface="Noto Symbol"/>
              <a:buChar char="▪"/>
              <a:defRPr sz="1400" b="0" i="0" u="none" strike="noStrike" cap="none" baseline="0">
                <a:solidFill>
                  <a:srgbClr val="000000"/>
                </a:solidFill>
                <a:latin typeface="Arial"/>
                <a:ea typeface="Arial"/>
                <a:cs typeface="Arial"/>
                <a:sym typeface="Arial"/>
                <a:rtl val="0"/>
              </a:defRPr>
            </a:lvl4pPr>
            <a:lvl5pPr marL="1280160" marR="0" indent="-105410" algn="l" rtl="0">
              <a:lnSpc>
                <a:spcPct val="90000"/>
              </a:lnSpc>
              <a:spcBef>
                <a:spcPts val="0"/>
              </a:spcBef>
              <a:spcAft>
                <a:spcPts val="0"/>
              </a:spcAft>
              <a:buClr>
                <a:schemeClr val="accent6"/>
              </a:buClr>
              <a:buFont typeface="Noto Symbol"/>
              <a:buChar char="▪"/>
              <a:defRPr sz="1400" b="0" i="0" u="none" strike="noStrike" cap="none" baseline="0">
                <a:solidFill>
                  <a:srgbClr val="000000"/>
                </a:solidFill>
                <a:latin typeface="Arial"/>
                <a:ea typeface="Arial"/>
                <a:cs typeface="Arial"/>
                <a:sym typeface="Arial"/>
                <a:rtl val="0"/>
              </a:defRPr>
            </a:lvl5pPr>
            <a:lvl6pPr marL="1554480" marR="0" indent="-106680" algn="l" rtl="0">
              <a:lnSpc>
                <a:spcPct val="100000"/>
              </a:lnSpc>
              <a:spcBef>
                <a:spcPts val="0"/>
              </a:spcBef>
              <a:spcAft>
                <a:spcPts val="0"/>
              </a:spcAft>
              <a:buClr>
                <a:schemeClr val="accent1"/>
              </a:buClr>
              <a:buFont typeface="Noto Symbol"/>
              <a:buChar char="▪"/>
              <a:defRPr sz="1400" b="0" i="0" u="none" strike="noStrike" cap="none" baseline="0">
                <a:solidFill>
                  <a:srgbClr val="000000"/>
                </a:solidFill>
                <a:latin typeface="Arial"/>
                <a:ea typeface="Arial"/>
                <a:cs typeface="Arial"/>
                <a:sym typeface="Arial"/>
                <a:rtl val="0"/>
              </a:defRPr>
            </a:lvl6pPr>
            <a:lvl7pPr marL="1828800" marR="0" indent="-114300" algn="l" rtl="0">
              <a:lnSpc>
                <a:spcPct val="100000"/>
              </a:lnSpc>
              <a:spcBef>
                <a:spcPts val="0"/>
              </a:spcBef>
              <a:spcAft>
                <a:spcPts val="0"/>
              </a:spcAft>
              <a:buClr>
                <a:schemeClr val="accent2"/>
              </a:buClr>
              <a:buFont typeface="Noto Symbol"/>
              <a:buChar char="▪"/>
              <a:defRPr sz="1400" b="0" i="0" u="none" strike="noStrike" cap="none" baseline="0">
                <a:solidFill>
                  <a:srgbClr val="000000"/>
                </a:solidFill>
                <a:latin typeface="Arial"/>
                <a:ea typeface="Arial"/>
                <a:cs typeface="Arial"/>
                <a:sym typeface="Arial"/>
                <a:rtl val="0"/>
              </a:defRPr>
            </a:lvl7pPr>
            <a:lvl8pPr marL="2103120" marR="0" indent="-109220" algn="l" rtl="0">
              <a:lnSpc>
                <a:spcPct val="100000"/>
              </a:lnSpc>
              <a:spcBef>
                <a:spcPts val="0"/>
              </a:spcBef>
              <a:spcAft>
                <a:spcPts val="0"/>
              </a:spcAft>
              <a:buClr>
                <a:schemeClr val="accent3"/>
              </a:buClr>
              <a:buFont typeface="Noto Symbol"/>
              <a:buChar char="▪"/>
              <a:defRPr sz="1400" b="0" i="0" u="none" strike="noStrike" cap="none" baseline="0">
                <a:solidFill>
                  <a:srgbClr val="000000"/>
                </a:solidFill>
                <a:latin typeface="Arial"/>
                <a:ea typeface="Arial"/>
                <a:cs typeface="Arial"/>
                <a:sym typeface="Arial"/>
                <a:rtl val="0"/>
              </a:defRPr>
            </a:lvl8pPr>
            <a:lvl9pPr marL="2377440" marR="0" indent="-116839" algn="l" rtl="0">
              <a:lnSpc>
                <a:spcPct val="100000"/>
              </a:lnSpc>
              <a:spcBef>
                <a:spcPts val="0"/>
              </a:spcBef>
              <a:spcAft>
                <a:spcPts val="0"/>
              </a:spcAft>
              <a:buClr>
                <a:schemeClr val="accent5"/>
              </a:buClr>
              <a:buFont typeface="Noto Symbol"/>
              <a:buChar char="▪"/>
              <a:defRPr sz="1400" b="0" i="0" u="none" strike="noStrike" cap="none" baseline="0">
                <a:solidFill>
                  <a:srgbClr val="000000"/>
                </a:solidFill>
                <a:latin typeface="Arial"/>
                <a:ea typeface="Arial"/>
                <a:cs typeface="Arial"/>
                <a:sym typeface="Arial"/>
                <a:rtl val="0"/>
              </a:defRPr>
            </a:lvl9pPr>
          </a:lstStyle>
          <a:p>
            <a:r>
              <a:rPr lang="en-US" dirty="0" smtClean="0"/>
              <a:t>African American children and youth make up about 20% of Madison’s public school enrollment and about 17% of the county’s total public school student population.</a:t>
            </a:r>
          </a:p>
          <a:p>
            <a:endParaRPr lang="en-US" dirty="0"/>
          </a:p>
          <a:p>
            <a:r>
              <a:rPr lang="en-US" dirty="0"/>
              <a:t>86% of the county’s Black 3rd graders tested below the proficiency level in reading in 2012.</a:t>
            </a:r>
          </a:p>
          <a:p>
            <a:endParaRPr lang="en-US" dirty="0"/>
          </a:p>
          <a:p>
            <a:r>
              <a:rPr lang="en-US" dirty="0" smtClean="0"/>
              <a:t>21% of the county’s Black students were suspended compared to 2% of their White counterparts</a:t>
            </a:r>
            <a:endParaRPr lang="en-US" dirty="0"/>
          </a:p>
          <a:p>
            <a:endParaRPr lang="en-US" dirty="0"/>
          </a:p>
          <a:p>
            <a:endParaRPr lang="en-US" dirty="0"/>
          </a:p>
          <a:p>
            <a:endParaRPr lang="en-US" dirty="0"/>
          </a:p>
          <a:p>
            <a:endParaRPr lang="en-US" dirty="0"/>
          </a:p>
          <a:p>
            <a:endParaRPr lang="en-US" dirty="0" smtClean="0"/>
          </a:p>
          <a:p>
            <a:endParaRPr lang="en-US" dirty="0" smtClean="0"/>
          </a:p>
          <a:p>
            <a:endParaRPr lang="en-US" dirty="0"/>
          </a:p>
        </p:txBody>
      </p:sp>
      <p:sp>
        <p:nvSpPr>
          <p:cNvPr id="2" name="AutoShape 2" descr="Image result for RACE to equity repo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RACE to equity repo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RACE to equity repor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0349" y="1437427"/>
            <a:ext cx="4257014" cy="192457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375" y="1430587"/>
            <a:ext cx="2428875" cy="1876425"/>
          </a:xfrm>
          <a:prstGeom prst="rect">
            <a:avLst/>
          </a:prstGeo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381000" y="172640"/>
            <a:ext cx="8381999" cy="997196"/>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Souce Sans Pro"/>
              <a:buNone/>
            </a:pPr>
            <a:r>
              <a:rPr lang="en" sz="3200" b="0" i="0" u="none" strike="noStrike" cap="none" baseline="0" dirty="0">
                <a:solidFill>
                  <a:schemeClr val="lt1"/>
                </a:solidFill>
                <a:latin typeface="Souce Sans Pro"/>
                <a:ea typeface="Souce Sans Pro"/>
                <a:cs typeface="Souce Sans Pro"/>
                <a:sym typeface="Souce Sans Pro"/>
              </a:rPr>
              <a:t>EQUALITY V EQUITY / </a:t>
            </a:r>
            <a:r>
              <a:rPr lang="en" sz="3200" b="0" i="0" u="none" strike="noStrike" cap="none" baseline="0" dirty="0" smtClean="0">
                <a:solidFill>
                  <a:schemeClr val="lt1"/>
                </a:solidFill>
                <a:latin typeface="Souce Sans Pro"/>
                <a:ea typeface="Souce Sans Pro"/>
                <a:cs typeface="Souce Sans Pro"/>
                <a:sym typeface="Souce Sans Pro"/>
              </a:rPr>
              <a:t/>
            </a:r>
            <a:br>
              <a:rPr lang="en" sz="3200" b="0" i="0" u="none" strike="noStrike" cap="none" baseline="0" dirty="0" smtClean="0">
                <a:solidFill>
                  <a:schemeClr val="lt1"/>
                </a:solidFill>
                <a:latin typeface="Souce Sans Pro"/>
                <a:ea typeface="Souce Sans Pro"/>
                <a:cs typeface="Souce Sans Pro"/>
                <a:sym typeface="Souce Sans Pro"/>
              </a:rPr>
            </a:br>
            <a:r>
              <a:rPr lang="en" sz="3200" b="0" i="0" u="none" strike="noStrike" cap="none" baseline="0" dirty="0" smtClean="0">
                <a:solidFill>
                  <a:schemeClr val="lt1"/>
                </a:solidFill>
                <a:latin typeface="Souce Sans Pro"/>
                <a:ea typeface="Souce Sans Pro"/>
                <a:cs typeface="Souce Sans Pro"/>
                <a:sym typeface="Souce Sans Pro"/>
              </a:rPr>
              <a:t>MYTH </a:t>
            </a:r>
            <a:r>
              <a:rPr lang="en" sz="3200" b="0" i="0" u="none" strike="noStrike" cap="none" baseline="0" dirty="0">
                <a:solidFill>
                  <a:schemeClr val="lt1"/>
                </a:solidFill>
                <a:latin typeface="Souce Sans Pro"/>
                <a:ea typeface="Souce Sans Pro"/>
                <a:cs typeface="Souce Sans Pro"/>
                <a:sym typeface="Souce Sans Pro"/>
              </a:rPr>
              <a:t>OF </a:t>
            </a:r>
            <a:r>
              <a:rPr lang="en" sz="3200" b="0" i="0" u="none" strike="noStrike" cap="none" baseline="0" dirty="0" smtClean="0">
                <a:solidFill>
                  <a:schemeClr val="lt1"/>
                </a:solidFill>
                <a:latin typeface="Souce Sans Pro"/>
                <a:ea typeface="Souce Sans Pro"/>
                <a:cs typeface="Souce Sans Pro"/>
                <a:sym typeface="Souce Sans Pro"/>
              </a:rPr>
              <a:t>MERITOCRACY </a:t>
            </a:r>
            <a:endParaRPr lang="en" sz="3200" b="0" i="0" u="none" strike="noStrike" cap="none" baseline="0" dirty="0">
              <a:solidFill>
                <a:schemeClr val="lt1"/>
              </a:solidFill>
              <a:latin typeface="Souce Sans Pro"/>
              <a:ea typeface="Souce Sans Pro"/>
              <a:cs typeface="Souce Sans Pro"/>
              <a:sym typeface="Souce Sans Pro"/>
            </a:endParaRPr>
          </a:p>
        </p:txBody>
      </p:sp>
      <p:pic>
        <p:nvPicPr>
          <p:cNvPr id="244" name="Shape 244"/>
          <p:cNvPicPr preferRelativeResize="0"/>
          <p:nvPr/>
        </p:nvPicPr>
        <p:blipFill rotWithShape="1">
          <a:blip r:embed="rId3">
            <a:alphaModFix/>
          </a:blip>
          <a:srcRect/>
          <a:stretch/>
        </p:blipFill>
        <p:spPr>
          <a:xfrm>
            <a:off x="1243050" y="1169825"/>
            <a:ext cx="6657900" cy="37596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381000" y="172640"/>
            <a:ext cx="8381999" cy="997196"/>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Souce Sans Pro"/>
              <a:buNone/>
            </a:pPr>
            <a:r>
              <a:rPr lang="en" sz="3200" b="0" i="0" u="none" strike="noStrike" cap="none" baseline="0">
                <a:solidFill>
                  <a:schemeClr val="lt1"/>
                </a:solidFill>
                <a:latin typeface="Souce Sans Pro"/>
                <a:ea typeface="Souce Sans Pro"/>
                <a:cs typeface="Souce Sans Pro"/>
                <a:sym typeface="Souce Sans Pro"/>
              </a:rPr>
              <a:t>SYSTEMS: RACE VIDEO</a:t>
            </a:r>
          </a:p>
        </p:txBody>
      </p:sp>
      <p:pic>
        <p:nvPicPr>
          <p:cNvPr id="2" name="vX_Vzl-r8NY"/>
          <p:cNvPicPr>
            <a:picLocks noRot="1" noChangeAspect="1"/>
          </p:cNvPicPr>
          <p:nvPr>
            <a:videoFile r:link="rId1"/>
          </p:nvPr>
        </p:nvPicPr>
        <p:blipFill>
          <a:blip r:embed="rId4"/>
          <a:stretch>
            <a:fillRect/>
          </a:stretch>
        </p:blipFill>
        <p:spPr>
          <a:xfrm>
            <a:off x="2013735" y="1460536"/>
            <a:ext cx="5502702" cy="3095270"/>
          </a:xfrm>
          <a:prstGeom prst="rect">
            <a:avLst/>
          </a:prstGeo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381000" y="253642"/>
            <a:ext cx="8381999" cy="1163395"/>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Souce Sans Pro"/>
              <a:buNone/>
            </a:pPr>
            <a:r>
              <a:rPr lang="en" sz="3200" b="0" i="0" u="none" strike="noStrike" cap="none" baseline="0" dirty="0">
                <a:solidFill>
                  <a:schemeClr val="lt1"/>
                </a:solidFill>
                <a:latin typeface="Souce Sans Pro"/>
                <a:ea typeface="Souce Sans Pro"/>
                <a:cs typeface="Souce Sans Pro"/>
                <a:sym typeface="Souce Sans Pro"/>
              </a:rPr>
              <a:t>SOCIAL JUSTICE THEORY &amp; </a:t>
            </a:r>
            <a:br>
              <a:rPr lang="en" sz="3200" b="0" i="0" u="none" strike="noStrike" cap="none" baseline="0" dirty="0">
                <a:solidFill>
                  <a:schemeClr val="lt1"/>
                </a:solidFill>
                <a:latin typeface="Souce Sans Pro"/>
                <a:ea typeface="Souce Sans Pro"/>
                <a:cs typeface="Souce Sans Pro"/>
                <a:sym typeface="Souce Sans Pro"/>
              </a:rPr>
            </a:br>
            <a:r>
              <a:rPr lang="en" sz="3200" b="0" i="0" u="none" strike="noStrike" cap="none" baseline="0" dirty="0">
                <a:solidFill>
                  <a:schemeClr val="lt1"/>
                </a:solidFill>
                <a:latin typeface="Souce Sans Pro"/>
                <a:ea typeface="Souce Sans Pro"/>
                <a:cs typeface="Souce Sans Pro"/>
                <a:sym typeface="Souce Sans Pro"/>
              </a:rPr>
              <a:t>EMBEDDED DIVERSITY</a:t>
            </a:r>
            <a:br>
              <a:rPr lang="en" sz="3200" b="0" i="0" u="none" strike="noStrike" cap="none" baseline="0" dirty="0">
                <a:solidFill>
                  <a:schemeClr val="lt1"/>
                </a:solidFill>
                <a:latin typeface="Souce Sans Pro"/>
                <a:ea typeface="Souce Sans Pro"/>
                <a:cs typeface="Souce Sans Pro"/>
                <a:sym typeface="Souce Sans Pro"/>
              </a:rPr>
            </a:br>
            <a:endParaRPr lang="en" sz="3200" b="0" i="0" u="none" strike="noStrike" cap="none" baseline="0" dirty="0">
              <a:solidFill>
                <a:schemeClr val="lt1"/>
              </a:solidFill>
              <a:latin typeface="Souce Sans Pro"/>
              <a:ea typeface="Souce Sans Pro"/>
              <a:cs typeface="Souce Sans Pro"/>
              <a:sym typeface="Souce Sans Pro"/>
            </a:endParaRPr>
          </a:p>
        </p:txBody>
      </p:sp>
      <p:sp>
        <p:nvSpPr>
          <p:cNvPr id="264" name="Shape 264"/>
          <p:cNvSpPr/>
          <p:nvPr/>
        </p:nvSpPr>
        <p:spPr>
          <a:xfrm>
            <a:off x="603608" y="1474644"/>
            <a:ext cx="3733800" cy="41780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600" b="1" i="0" u="none" strike="noStrike" cap="none" baseline="0" dirty="0">
                <a:solidFill>
                  <a:srgbClr val="002060"/>
                </a:solidFill>
                <a:latin typeface="Souce Sans Pro"/>
                <a:ea typeface="Souce Sans Pro"/>
                <a:cs typeface="Souce Sans Pro"/>
                <a:sym typeface="Souce Sans Pro"/>
              </a:rPr>
              <a:t>A vision of society in which distribution of resources is equitable and all members are physically and psychologically safe and secure.</a:t>
            </a:r>
          </a:p>
          <a:p>
            <a:pPr marL="0" marR="0" lvl="0" indent="0" algn="l" rtl="0">
              <a:spcBef>
                <a:spcPts val="0"/>
              </a:spcBef>
              <a:buNone/>
            </a:pPr>
            <a:endParaRPr sz="1600" b="1" i="0" u="none" strike="noStrike" cap="none" baseline="0" dirty="0">
              <a:solidFill>
                <a:srgbClr val="002060"/>
              </a:solidFill>
              <a:latin typeface="Souce Sans Pro"/>
              <a:ea typeface="Souce Sans Pro"/>
              <a:cs typeface="Souce Sans Pro"/>
              <a:sym typeface="Souce Sans Pro"/>
            </a:endParaRPr>
          </a:p>
          <a:p>
            <a:pPr marL="0" marR="0" lvl="0" indent="0" algn="l" rtl="0">
              <a:spcBef>
                <a:spcPts val="0"/>
              </a:spcBef>
              <a:buSzPct val="25000"/>
              <a:buNone/>
            </a:pPr>
            <a:r>
              <a:rPr lang="en" sz="1600" b="1" i="0" u="none" strike="noStrike" cap="none" baseline="0" dirty="0">
                <a:solidFill>
                  <a:srgbClr val="002060"/>
                </a:solidFill>
                <a:latin typeface="Souce Sans Pro"/>
                <a:ea typeface="Souce Sans Pro"/>
                <a:cs typeface="Souce Sans Pro"/>
                <a:sym typeface="Souce Sans Pro"/>
              </a:rPr>
              <a:t>Holistic approach – not just one multicultural “workshop” or one course</a:t>
            </a:r>
          </a:p>
          <a:p>
            <a:pPr marL="0" marR="0" lvl="0" indent="0" algn="l" rtl="0">
              <a:spcBef>
                <a:spcPts val="0"/>
              </a:spcBef>
              <a:buNone/>
            </a:pPr>
            <a:endParaRPr sz="1600" b="1" i="0" u="none" strike="noStrike" cap="none" baseline="0" dirty="0">
              <a:solidFill>
                <a:srgbClr val="002060"/>
              </a:solidFill>
              <a:latin typeface="Souce Sans Pro"/>
              <a:ea typeface="Souce Sans Pro"/>
              <a:cs typeface="Souce Sans Pro"/>
              <a:sym typeface="Souce Sans Pro"/>
            </a:endParaRPr>
          </a:p>
          <a:p>
            <a:pPr marL="0" marR="0" lvl="0" indent="0" algn="l" rtl="0">
              <a:spcBef>
                <a:spcPts val="0"/>
              </a:spcBef>
              <a:buSzPct val="25000"/>
              <a:buNone/>
            </a:pPr>
            <a:r>
              <a:rPr lang="en" sz="1600" b="1" i="0" u="none" strike="noStrike" cap="none" baseline="0" dirty="0">
                <a:solidFill>
                  <a:srgbClr val="002060"/>
                </a:solidFill>
                <a:latin typeface="Souce Sans Pro"/>
                <a:ea typeface="Souce Sans Pro"/>
                <a:cs typeface="Souce Sans Pro"/>
                <a:sym typeface="Souce Sans Pro"/>
              </a:rPr>
              <a:t>The ability to be uncomfortable in and out of </a:t>
            </a:r>
            <a:r>
              <a:rPr lang="en" sz="1600" b="1" i="0" u="none" strike="noStrike" cap="none" baseline="0" dirty="0" smtClean="0">
                <a:solidFill>
                  <a:srgbClr val="002060"/>
                </a:solidFill>
                <a:latin typeface="Souce Sans Pro"/>
                <a:ea typeface="Souce Sans Pro"/>
                <a:cs typeface="Souce Sans Pro"/>
                <a:sym typeface="Souce Sans Pro"/>
              </a:rPr>
              <a:t>school</a:t>
            </a:r>
            <a:endParaRPr lang="en" sz="1600" b="1" i="0" u="none" strike="noStrike" cap="none" baseline="0" dirty="0">
              <a:solidFill>
                <a:srgbClr val="002060"/>
              </a:solidFill>
              <a:latin typeface="Souce Sans Pro"/>
              <a:ea typeface="Souce Sans Pro"/>
              <a:cs typeface="Souce Sans Pro"/>
              <a:sym typeface="Souce Sans Pro"/>
            </a:endParaRPr>
          </a:p>
          <a:p>
            <a:pPr marL="0" marR="0" lvl="0" indent="0" algn="l" rtl="0">
              <a:spcBef>
                <a:spcPts val="0"/>
              </a:spcBef>
              <a:buNone/>
            </a:pPr>
            <a:endParaRPr sz="1600" b="1" i="0" u="none" strike="noStrike" cap="none" baseline="0" dirty="0">
              <a:solidFill>
                <a:srgbClr val="002060"/>
              </a:solidFill>
              <a:latin typeface="Souce Sans Pro"/>
              <a:ea typeface="Souce Sans Pro"/>
              <a:cs typeface="Souce Sans Pro"/>
              <a:sym typeface="Souce Sans Pro"/>
            </a:endParaRPr>
          </a:p>
        </p:txBody>
      </p:sp>
      <p:sp>
        <p:nvSpPr>
          <p:cNvPr id="265" name="Shape 265"/>
          <p:cNvSpPr/>
          <p:nvPr/>
        </p:nvSpPr>
        <p:spPr>
          <a:xfrm>
            <a:off x="566239" y="4604108"/>
            <a:ext cx="3307112" cy="276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1" i="0" u="none" strike="noStrike" cap="none" baseline="0" dirty="0">
                <a:solidFill>
                  <a:srgbClr val="002060"/>
                </a:solidFill>
                <a:latin typeface="Souce Sans Pro"/>
                <a:ea typeface="Souce Sans Pro"/>
                <a:cs typeface="Souce Sans Pro"/>
                <a:sym typeface="Souce Sans Pro"/>
              </a:rPr>
              <a:t>(Adams, Bell, and Griffin) </a:t>
            </a:r>
          </a:p>
        </p:txBody>
      </p:sp>
      <p:pic>
        <p:nvPicPr>
          <p:cNvPr id="266" name="Shape 266"/>
          <p:cNvPicPr preferRelativeResize="0"/>
          <p:nvPr/>
        </p:nvPicPr>
        <p:blipFill rotWithShape="1">
          <a:blip r:embed="rId3">
            <a:alphaModFix/>
          </a:blip>
          <a:srcRect/>
          <a:stretch/>
        </p:blipFill>
        <p:spPr>
          <a:xfrm>
            <a:off x="4195282" y="1338206"/>
            <a:ext cx="4577574" cy="3519011"/>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457200" y="353698"/>
            <a:ext cx="8381999" cy="503551"/>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Souce Sans Pro"/>
              <a:buNone/>
            </a:pPr>
            <a:r>
              <a:rPr lang="en" sz="3200" b="0" i="0" u="none" strike="noStrike" cap="none" baseline="0" dirty="0">
                <a:solidFill>
                  <a:schemeClr val="lt1"/>
                </a:solidFill>
                <a:latin typeface="Souce Sans Pro"/>
                <a:ea typeface="Souce Sans Pro"/>
                <a:cs typeface="Souce Sans Pro"/>
                <a:sym typeface="Souce Sans Pro"/>
              </a:rPr>
              <a:t>5 TIPS FOR BEING AN ALLY</a:t>
            </a:r>
          </a:p>
        </p:txBody>
      </p:sp>
      <p:sp>
        <p:nvSpPr>
          <p:cNvPr id="294" name="Shape 294"/>
          <p:cNvSpPr txBox="1"/>
          <p:nvPr/>
        </p:nvSpPr>
        <p:spPr>
          <a:xfrm>
            <a:off x="1371600" y="2171700"/>
            <a:ext cx="6476999" cy="276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 sz="1800" b="0" i="0" u="none" strike="noStrike" cap="none" baseline="0" dirty="0">
              <a:solidFill>
                <a:schemeClr val="dk1"/>
              </a:solidFill>
              <a:latin typeface="Souce Sans Pro"/>
              <a:ea typeface="Souce Sans Pro"/>
              <a:cs typeface="Souce Sans Pro"/>
              <a:sym typeface="Souce Sans Pro"/>
            </a:endParaRPr>
          </a:p>
        </p:txBody>
      </p:sp>
      <p:pic>
        <p:nvPicPr>
          <p:cNvPr id="295" name="Shape 295"/>
          <p:cNvPicPr preferRelativeResize="0"/>
          <p:nvPr/>
        </p:nvPicPr>
        <p:blipFill rotWithShape="1">
          <a:blip r:embed="rId4">
            <a:alphaModFix/>
          </a:blip>
          <a:srcRect/>
          <a:stretch/>
        </p:blipFill>
        <p:spPr>
          <a:xfrm>
            <a:off x="5414479" y="1615330"/>
            <a:ext cx="3154168" cy="2206658"/>
          </a:xfrm>
          <a:prstGeom prst="rect">
            <a:avLst/>
          </a:prstGeom>
          <a:noFill/>
          <a:ln>
            <a:noFill/>
          </a:ln>
        </p:spPr>
      </p:pic>
      <p:pic>
        <p:nvPicPr>
          <p:cNvPr id="3" name="_dg86g-QlM0"/>
          <p:cNvPicPr>
            <a:picLocks noRot="1" noChangeAspect="1"/>
          </p:cNvPicPr>
          <p:nvPr>
            <a:videoFile r:link="rId1"/>
          </p:nvPr>
        </p:nvPicPr>
        <p:blipFill>
          <a:blip r:embed="rId5"/>
          <a:stretch>
            <a:fillRect/>
          </a:stretch>
        </p:blipFill>
        <p:spPr>
          <a:xfrm>
            <a:off x="529937" y="1514475"/>
            <a:ext cx="4572000" cy="2571750"/>
          </a:xfrm>
          <a:prstGeom prst="rect">
            <a:avLst/>
          </a:prstGeom>
        </p:spPr>
      </p:pic>
    </p:spTree>
    <p:extLst>
      <p:ext uri="{BB962C8B-B14F-4D97-AF65-F5344CB8AC3E}">
        <p14:creationId xmlns:p14="http://schemas.microsoft.com/office/powerpoint/2010/main" val="333537141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381000" y="172640"/>
            <a:ext cx="8381999" cy="503551"/>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Souce Sans Pro"/>
              <a:buNone/>
            </a:pPr>
            <a:r>
              <a:rPr lang="en" sz="3200" b="0" i="0" u="none" strike="noStrike" cap="none" baseline="0">
                <a:solidFill>
                  <a:schemeClr val="lt1"/>
                </a:solidFill>
                <a:latin typeface="Souce Sans Pro"/>
                <a:ea typeface="Souce Sans Pro"/>
                <a:cs typeface="Souce Sans Pro"/>
                <a:sym typeface="Souce Sans Pro"/>
              </a:rPr>
              <a:t>HOW CAN THIS BE ACCOMPLISHED?</a:t>
            </a:r>
          </a:p>
        </p:txBody>
      </p:sp>
      <p:sp>
        <p:nvSpPr>
          <p:cNvPr id="273" name="Shape 273"/>
          <p:cNvSpPr txBox="1">
            <a:spLocks noGrp="1"/>
          </p:cNvSpPr>
          <p:nvPr>
            <p:ph type="body" idx="1"/>
          </p:nvPr>
        </p:nvSpPr>
        <p:spPr>
          <a:xfrm>
            <a:off x="381000" y="721116"/>
            <a:ext cx="8381999" cy="3886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Font typeface="Noto Symbol"/>
              <a:buNone/>
            </a:pPr>
            <a:endParaRPr sz="2800" b="0" i="0" u="none" strike="noStrike" cap="none" baseline="0" dirty="0">
              <a:solidFill>
                <a:schemeClr val="dk2"/>
              </a:solidFill>
              <a:latin typeface="Souce Sans Pro"/>
              <a:ea typeface="Souce Sans Pro"/>
              <a:cs typeface="Souce Sans Pro"/>
              <a:sym typeface="Souce Sans Pro"/>
            </a:endParaRPr>
          </a:p>
          <a:p>
            <a:pPr marL="274320" marR="0" lvl="0" indent="-236220" algn="l" rtl="0">
              <a:lnSpc>
                <a:spcPct val="90000"/>
              </a:lnSpc>
              <a:spcBef>
                <a:spcPts val="560"/>
              </a:spcBef>
              <a:buClr>
                <a:schemeClr val="accent1"/>
              </a:buClr>
              <a:buSzPct val="100000"/>
              <a:buFont typeface="Noto Symbol"/>
              <a:buChar char="◼"/>
            </a:pPr>
            <a:r>
              <a:rPr lang="en" sz="2800" b="1" i="0" u="none" strike="noStrike" cap="none" baseline="0" dirty="0">
                <a:solidFill>
                  <a:schemeClr val="dk2"/>
                </a:solidFill>
                <a:latin typeface="Souce Sans Pro"/>
                <a:ea typeface="Souce Sans Pro"/>
                <a:cs typeface="Souce Sans Pro"/>
                <a:sym typeface="Souce Sans Pro"/>
              </a:rPr>
              <a:t>How are underrepresented patients/people are portrayed in promotional materials (websites, brochures, textbooks, posters)</a:t>
            </a:r>
          </a:p>
          <a:p>
            <a:pPr marL="274320" marR="0" lvl="0" indent="-236220" algn="l" rtl="0">
              <a:lnSpc>
                <a:spcPct val="90000"/>
              </a:lnSpc>
              <a:spcBef>
                <a:spcPts val="560"/>
              </a:spcBef>
              <a:buClr>
                <a:schemeClr val="accent1"/>
              </a:buClr>
              <a:buSzPct val="100000"/>
              <a:buFont typeface="Noto Symbol"/>
              <a:buChar char="◼"/>
            </a:pPr>
            <a:r>
              <a:rPr lang="en" sz="2800" b="0" i="0" u="none" strike="noStrike" cap="none" baseline="0" dirty="0">
                <a:solidFill>
                  <a:schemeClr val="dk2"/>
                </a:solidFill>
                <a:latin typeface="Souce Sans Pro"/>
                <a:ea typeface="Souce Sans Pro"/>
                <a:cs typeface="Souce Sans Pro"/>
                <a:sym typeface="Souce Sans Pro"/>
              </a:rPr>
              <a:t>Active Learning, Team Building, Project- and community-based problem solving</a:t>
            </a:r>
          </a:p>
          <a:p>
            <a:pPr marL="274320" marR="0" lvl="0" indent="-236220" algn="l" rtl="0">
              <a:lnSpc>
                <a:spcPct val="90000"/>
              </a:lnSpc>
              <a:spcBef>
                <a:spcPts val="560"/>
              </a:spcBef>
              <a:buClr>
                <a:schemeClr val="accent1"/>
              </a:buClr>
              <a:buSzPct val="100000"/>
              <a:buFont typeface="Noto Symbol"/>
              <a:buChar char="◼"/>
            </a:pPr>
            <a:r>
              <a:rPr lang="en" sz="2800" b="1" i="0" u="none" strike="noStrike" cap="none" baseline="0" dirty="0">
                <a:solidFill>
                  <a:schemeClr val="dk2"/>
                </a:solidFill>
                <a:latin typeface="Souce Sans Pro"/>
                <a:ea typeface="Souce Sans Pro"/>
                <a:cs typeface="Souce Sans Pro"/>
                <a:sym typeface="Souce Sans Pro"/>
              </a:rPr>
              <a:t>Social identity awareness – comfort with ambiguity</a:t>
            </a:r>
          </a:p>
          <a:p>
            <a:pPr marL="274320" marR="0" lvl="0" indent="-236220" algn="l" rtl="0">
              <a:lnSpc>
                <a:spcPct val="90000"/>
              </a:lnSpc>
              <a:spcBef>
                <a:spcPts val="560"/>
              </a:spcBef>
              <a:buClr>
                <a:schemeClr val="accent1"/>
              </a:buClr>
              <a:buSzPct val="100000"/>
              <a:buFont typeface="Noto Symbol"/>
              <a:buChar char="◼"/>
            </a:pPr>
            <a:r>
              <a:rPr lang="en" sz="2800" b="0" i="0" u="none" strike="noStrike" cap="none" baseline="0" dirty="0">
                <a:solidFill>
                  <a:schemeClr val="dk2"/>
                </a:solidFill>
                <a:latin typeface="Souce Sans Pro"/>
                <a:ea typeface="Souce Sans Pro"/>
                <a:cs typeface="Souce Sans Pro"/>
                <a:sym typeface="Souce Sans Pro"/>
              </a:rPr>
              <a:t>Allyship within healthcare – how is this different from advocacy?</a:t>
            </a:r>
          </a:p>
          <a:p>
            <a:pPr marL="274320" marR="0" lvl="0" indent="-109220" algn="l" rtl="0">
              <a:lnSpc>
                <a:spcPct val="90000"/>
              </a:lnSpc>
              <a:spcBef>
                <a:spcPts val="400"/>
              </a:spcBef>
              <a:buClr>
                <a:schemeClr val="accent1"/>
              </a:buClr>
              <a:buFont typeface="Noto Symbol"/>
              <a:buNone/>
            </a:pPr>
            <a:endParaRPr sz="2000" b="1" i="0" u="none" strike="noStrike" cap="none" baseline="0" dirty="0">
              <a:solidFill>
                <a:schemeClr val="dk2"/>
              </a:solidFill>
              <a:latin typeface="Souce Sans Pro"/>
              <a:ea typeface="Souce Sans Pro"/>
              <a:cs typeface="Souce Sans Pro"/>
              <a:sym typeface="Souce Sans Pro"/>
            </a:endParaRPr>
          </a:p>
          <a:p>
            <a:pPr marL="0" marR="0" lvl="0" indent="0" algn="l" rtl="0">
              <a:lnSpc>
                <a:spcPct val="90000"/>
              </a:lnSpc>
              <a:spcBef>
                <a:spcPts val="400"/>
              </a:spcBef>
              <a:buClr>
                <a:schemeClr val="accent1"/>
              </a:buClr>
              <a:buFont typeface="Noto Symbol"/>
              <a:buNone/>
            </a:pPr>
            <a:endParaRPr sz="2000" b="1" i="0" u="none" strike="noStrike" cap="none" baseline="0" dirty="0">
              <a:solidFill>
                <a:schemeClr val="dk2"/>
              </a:solidFill>
              <a:latin typeface="Souce Sans Pro"/>
              <a:ea typeface="Souce Sans Pro"/>
              <a:cs typeface="Souce Sans Pro"/>
              <a:sym typeface="Souce Sans Pro"/>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3">
                                            <p:txEl>
                                              <p:pRg st="0" end="0"/>
                                            </p:txEl>
                                          </p:spTgt>
                                        </p:tgtEl>
                                        <p:attrNameLst>
                                          <p:attrName>style.visibility</p:attrName>
                                        </p:attrNameLst>
                                      </p:cBhvr>
                                      <p:to>
                                        <p:strVal val="visible"/>
                                      </p:to>
                                    </p:set>
                                    <p:animEffect transition="in" filter="fade">
                                      <p:cBhvr>
                                        <p:cTn id="7" dur="500"/>
                                        <p:tgtEl>
                                          <p:spTgt spid="2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3">
                                            <p:txEl>
                                              <p:pRg st="1" end="1"/>
                                            </p:txEl>
                                          </p:spTgt>
                                        </p:tgtEl>
                                        <p:attrNameLst>
                                          <p:attrName>style.visibility</p:attrName>
                                        </p:attrNameLst>
                                      </p:cBhvr>
                                      <p:to>
                                        <p:strVal val="visible"/>
                                      </p:to>
                                    </p:set>
                                    <p:animEffect transition="in" filter="fade">
                                      <p:cBhvr>
                                        <p:cTn id="12" dur="500"/>
                                        <p:tgtEl>
                                          <p:spTgt spid="2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3">
                                            <p:txEl>
                                              <p:pRg st="2" end="2"/>
                                            </p:txEl>
                                          </p:spTgt>
                                        </p:tgtEl>
                                        <p:attrNameLst>
                                          <p:attrName>style.visibility</p:attrName>
                                        </p:attrNameLst>
                                      </p:cBhvr>
                                      <p:to>
                                        <p:strVal val="visible"/>
                                      </p:to>
                                    </p:set>
                                    <p:animEffect transition="in" filter="fade">
                                      <p:cBhvr>
                                        <p:cTn id="17" dur="500"/>
                                        <p:tgtEl>
                                          <p:spTgt spid="27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3">
                                            <p:txEl>
                                              <p:pRg st="3" end="3"/>
                                            </p:txEl>
                                          </p:spTgt>
                                        </p:tgtEl>
                                        <p:attrNameLst>
                                          <p:attrName>style.visibility</p:attrName>
                                        </p:attrNameLst>
                                      </p:cBhvr>
                                      <p:to>
                                        <p:strVal val="visible"/>
                                      </p:to>
                                    </p:set>
                                    <p:animEffect transition="in" filter="fade">
                                      <p:cBhvr>
                                        <p:cTn id="22" dur="500"/>
                                        <p:tgtEl>
                                          <p:spTgt spid="27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3">
                                            <p:txEl>
                                              <p:pRg st="4" end="4"/>
                                            </p:txEl>
                                          </p:spTgt>
                                        </p:tgtEl>
                                        <p:attrNameLst>
                                          <p:attrName>style.visibility</p:attrName>
                                        </p:attrNameLst>
                                      </p:cBhvr>
                                      <p:to>
                                        <p:strVal val="visible"/>
                                      </p:to>
                                    </p:set>
                                    <p:animEffect transition="in" filter="fade">
                                      <p:cBhvr>
                                        <p:cTn id="27" dur="500"/>
                                        <p:tgtEl>
                                          <p:spTgt spid="27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3">
                                            <p:txEl>
                                              <p:pRg st="5" end="5"/>
                                            </p:txEl>
                                          </p:spTgt>
                                        </p:tgtEl>
                                        <p:attrNameLst>
                                          <p:attrName>style.visibility</p:attrName>
                                        </p:attrNameLst>
                                      </p:cBhvr>
                                      <p:to>
                                        <p:strVal val="visible"/>
                                      </p:to>
                                    </p:set>
                                    <p:animEffect transition="in" filter="fade">
                                      <p:cBhvr>
                                        <p:cTn id="32" dur="500"/>
                                        <p:tgtEl>
                                          <p:spTgt spid="27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3">
                                            <p:txEl>
                                              <p:pRg st="6" end="6"/>
                                            </p:txEl>
                                          </p:spTgt>
                                        </p:tgtEl>
                                        <p:attrNameLst>
                                          <p:attrName>style.visibility</p:attrName>
                                        </p:attrNameLst>
                                      </p:cBhvr>
                                      <p:to>
                                        <p:strVal val="visible"/>
                                      </p:to>
                                    </p:set>
                                    <p:animEffect transition="in" filter="fade">
                                      <p:cBhvr>
                                        <p:cTn id="37" dur="500"/>
                                        <p:tgtEl>
                                          <p:spTgt spid="27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381000" y="172640"/>
            <a:ext cx="8381999" cy="503551"/>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Souce Sans Pro"/>
              <a:buNone/>
            </a:pPr>
            <a:r>
              <a:rPr lang="en" sz="3200" b="0" i="0" u="none" strike="noStrike" cap="none" baseline="0">
                <a:solidFill>
                  <a:schemeClr val="lt1"/>
                </a:solidFill>
                <a:latin typeface="Souce Sans Pro"/>
                <a:ea typeface="Souce Sans Pro"/>
                <a:cs typeface="Souce Sans Pro"/>
                <a:sym typeface="Souce Sans Pro"/>
              </a:rPr>
              <a:t>HOW CAN THIS BE ACCOMPLISHED?</a:t>
            </a:r>
          </a:p>
        </p:txBody>
      </p:sp>
      <p:sp>
        <p:nvSpPr>
          <p:cNvPr id="284" name="Shape 284"/>
          <p:cNvSpPr txBox="1">
            <a:spLocks noGrp="1"/>
          </p:cNvSpPr>
          <p:nvPr>
            <p:ph type="body" idx="1"/>
          </p:nvPr>
        </p:nvSpPr>
        <p:spPr>
          <a:xfrm>
            <a:off x="381000" y="1028700"/>
            <a:ext cx="8381999" cy="3886200"/>
          </a:xfrm>
          <a:prstGeom prst="rect">
            <a:avLst/>
          </a:prstGeom>
          <a:noFill/>
          <a:ln>
            <a:noFill/>
          </a:ln>
        </p:spPr>
        <p:txBody>
          <a:bodyPr lIns="91425" tIns="45700" rIns="91425" bIns="45700" anchor="t" anchorCtr="0">
            <a:noAutofit/>
          </a:bodyPr>
          <a:lstStyle/>
          <a:p>
            <a:pPr marL="274320" marR="0" lvl="0" indent="-109220" algn="l" rtl="0">
              <a:lnSpc>
                <a:spcPct val="90000"/>
              </a:lnSpc>
              <a:spcBef>
                <a:spcPts val="0"/>
              </a:spcBef>
              <a:buClr>
                <a:schemeClr val="accent1"/>
              </a:buClr>
              <a:buFont typeface="Noto Symbol"/>
              <a:buNone/>
            </a:pPr>
            <a:endParaRPr sz="2000" b="1" i="0" u="none" strike="noStrike" cap="none" baseline="0" dirty="0">
              <a:solidFill>
                <a:schemeClr val="dk2"/>
              </a:solidFill>
              <a:latin typeface="Souce Sans Pro"/>
              <a:ea typeface="Souce Sans Pro"/>
              <a:cs typeface="Souce Sans Pro"/>
              <a:sym typeface="Souce Sans Pro"/>
            </a:endParaRPr>
          </a:p>
          <a:p>
            <a:pPr marL="274320" marR="0" lvl="0" indent="-236220" algn="l" rtl="0">
              <a:lnSpc>
                <a:spcPct val="90000"/>
              </a:lnSpc>
              <a:spcBef>
                <a:spcPts val="400"/>
              </a:spcBef>
              <a:buClr>
                <a:schemeClr val="accent1"/>
              </a:buClr>
              <a:buSzPct val="100000"/>
              <a:buFont typeface="Noto Symbol"/>
              <a:buChar char="◼"/>
            </a:pPr>
            <a:r>
              <a:rPr lang="en" sz="2000" b="1" i="0" u="none" strike="noStrike" cap="none" baseline="0" dirty="0">
                <a:solidFill>
                  <a:schemeClr val="dk2"/>
                </a:solidFill>
                <a:latin typeface="Souce Sans Pro"/>
                <a:ea typeface="Souce Sans Pro"/>
                <a:cs typeface="Souce Sans Pro"/>
                <a:sym typeface="Souce Sans Pro"/>
              </a:rPr>
              <a:t>Develop a working definition of “inclusive communities” and culturally congruent care</a:t>
            </a:r>
          </a:p>
          <a:p>
            <a:pPr marL="274320" marR="0" lvl="0" indent="-109220" algn="l" rtl="0">
              <a:lnSpc>
                <a:spcPct val="90000"/>
              </a:lnSpc>
              <a:spcBef>
                <a:spcPts val="400"/>
              </a:spcBef>
              <a:buClr>
                <a:schemeClr val="accent1"/>
              </a:buClr>
              <a:buFont typeface="Noto Symbol"/>
              <a:buNone/>
            </a:pPr>
            <a:endParaRPr sz="2000" b="1" i="0" u="none" strike="noStrike" cap="none" baseline="0" dirty="0">
              <a:solidFill>
                <a:schemeClr val="dk2"/>
              </a:solidFill>
              <a:latin typeface="Souce Sans Pro"/>
              <a:ea typeface="Souce Sans Pro"/>
              <a:cs typeface="Souce Sans Pro"/>
              <a:sym typeface="Souce Sans Pro"/>
            </a:endParaRPr>
          </a:p>
          <a:p>
            <a:pPr marL="274320" marR="0" lvl="0" indent="-236220" algn="l" rtl="0">
              <a:lnSpc>
                <a:spcPct val="90000"/>
              </a:lnSpc>
              <a:spcBef>
                <a:spcPts val="400"/>
              </a:spcBef>
              <a:buClr>
                <a:schemeClr val="accent1"/>
              </a:buClr>
              <a:buSzPct val="100000"/>
              <a:buFont typeface="Noto Symbol"/>
              <a:buChar char="◼"/>
            </a:pPr>
            <a:r>
              <a:rPr lang="en" sz="2000" b="1" i="0" u="none" strike="noStrike" cap="none" baseline="0" dirty="0">
                <a:solidFill>
                  <a:schemeClr val="dk2"/>
                </a:solidFill>
                <a:latin typeface="Souce Sans Pro"/>
                <a:ea typeface="Souce Sans Pro"/>
                <a:cs typeface="Souce Sans Pro"/>
                <a:sym typeface="Souce Sans Pro"/>
              </a:rPr>
              <a:t>Implement and assess policies and programs that create and sustain a more </a:t>
            </a:r>
            <a:r>
              <a:rPr lang="en" sz="2000" b="1" i="0" u="none" strike="noStrike" cap="none" baseline="0" dirty="0" smtClean="0">
                <a:solidFill>
                  <a:schemeClr val="dk2"/>
                </a:solidFill>
                <a:latin typeface="Souce Sans Pro"/>
                <a:ea typeface="Souce Sans Pro"/>
                <a:cs typeface="Souce Sans Pro"/>
                <a:sym typeface="Souce Sans Pro"/>
              </a:rPr>
              <a:t>inclusive</a:t>
            </a:r>
            <a:r>
              <a:rPr lang="en" sz="2000" b="1" i="0" u="none" strike="noStrike" cap="none" dirty="0" smtClean="0">
                <a:solidFill>
                  <a:schemeClr val="dk2"/>
                </a:solidFill>
                <a:latin typeface="Souce Sans Pro"/>
                <a:ea typeface="Souce Sans Pro"/>
                <a:cs typeface="Souce Sans Pro"/>
                <a:sym typeface="Souce Sans Pro"/>
              </a:rPr>
              <a:t> climate for teachers AND students</a:t>
            </a:r>
            <a:endParaRPr lang="en" sz="2000" b="1" i="0" u="none" strike="noStrike" cap="none" baseline="0" dirty="0">
              <a:solidFill>
                <a:schemeClr val="dk2"/>
              </a:solidFill>
              <a:latin typeface="Souce Sans Pro"/>
              <a:ea typeface="Souce Sans Pro"/>
              <a:cs typeface="Souce Sans Pro"/>
              <a:sym typeface="Souce Sans Pro"/>
            </a:endParaRPr>
          </a:p>
          <a:p>
            <a:pPr marL="274320" marR="0" lvl="0" indent="-236220" algn="l" rtl="0">
              <a:lnSpc>
                <a:spcPct val="90000"/>
              </a:lnSpc>
              <a:spcBef>
                <a:spcPts val="400"/>
              </a:spcBef>
              <a:buClr>
                <a:schemeClr val="accent1"/>
              </a:buClr>
              <a:buFont typeface="Noto Symbol"/>
              <a:buNone/>
            </a:pPr>
            <a:endParaRPr sz="2000" b="1" i="0" u="none" strike="noStrike" cap="none" baseline="0" dirty="0">
              <a:solidFill>
                <a:schemeClr val="dk2"/>
              </a:solidFill>
              <a:latin typeface="Souce Sans Pro"/>
              <a:ea typeface="Souce Sans Pro"/>
              <a:cs typeface="Souce Sans Pro"/>
              <a:sym typeface="Souce Sans Pro"/>
            </a:endParaRPr>
          </a:p>
          <a:p>
            <a:pPr marL="274320" marR="0" lvl="0" indent="-236220" algn="l" rtl="0">
              <a:lnSpc>
                <a:spcPct val="90000"/>
              </a:lnSpc>
              <a:spcBef>
                <a:spcPts val="400"/>
              </a:spcBef>
              <a:buClr>
                <a:schemeClr val="accent1"/>
              </a:buClr>
              <a:buSzPct val="100000"/>
              <a:buFont typeface="Noto Symbol"/>
              <a:buChar char="◼"/>
            </a:pPr>
            <a:r>
              <a:rPr lang="en" sz="2000" b="1" i="0" u="none" strike="noStrike" cap="none" baseline="0" dirty="0">
                <a:solidFill>
                  <a:schemeClr val="dk2"/>
                </a:solidFill>
                <a:latin typeface="Souce Sans Pro"/>
                <a:ea typeface="Souce Sans Pro"/>
                <a:cs typeface="Souce Sans Pro"/>
                <a:sym typeface="Souce Sans Pro"/>
              </a:rPr>
              <a:t>Design and implement a system of accountability and recognition for increasing diversity and forming a more inclusive </a:t>
            </a:r>
            <a:r>
              <a:rPr lang="en" sz="2000" b="1" i="0" u="none" strike="noStrike" cap="none" baseline="0" dirty="0" smtClean="0">
                <a:solidFill>
                  <a:schemeClr val="dk2"/>
                </a:solidFill>
                <a:latin typeface="Souce Sans Pro"/>
                <a:ea typeface="Souce Sans Pro"/>
                <a:cs typeface="Souce Sans Pro"/>
                <a:sym typeface="Souce Sans Pro"/>
              </a:rPr>
              <a:t>community</a:t>
            </a:r>
          </a:p>
          <a:p>
            <a:pPr marL="274320" marR="0" lvl="0" indent="-236220" algn="l" rtl="0">
              <a:lnSpc>
                <a:spcPct val="90000"/>
              </a:lnSpc>
              <a:spcBef>
                <a:spcPts val="400"/>
              </a:spcBef>
              <a:buClr>
                <a:schemeClr val="accent1"/>
              </a:buClr>
              <a:buSzPct val="100000"/>
              <a:buFont typeface="Noto Symbol"/>
              <a:buChar char="◼"/>
            </a:pPr>
            <a:endParaRPr sz="3500" b="0" i="0" u="none" strike="noStrike" cap="none" baseline="0" dirty="0">
              <a:solidFill>
                <a:schemeClr val="dk2"/>
              </a:solidFill>
              <a:latin typeface="Souce Sans Pro"/>
              <a:ea typeface="Souce Sans Pro"/>
              <a:cs typeface="Souce Sans Pro"/>
              <a:sym typeface="Souce Sans Pro"/>
            </a:endParaRPr>
          </a:p>
          <a:p>
            <a:pPr marL="274320" marR="0" lvl="0" indent="-236220" algn="l" rtl="0">
              <a:lnSpc>
                <a:spcPct val="90000"/>
              </a:lnSpc>
              <a:spcBef>
                <a:spcPts val="520"/>
              </a:spcBef>
              <a:buClr>
                <a:schemeClr val="accent1"/>
              </a:buClr>
              <a:buSzPct val="25000"/>
              <a:buFont typeface="Noto Symbol"/>
              <a:buNone/>
            </a:pPr>
            <a:r>
              <a:rPr lang="en" sz="1200" b="0" i="0" u="none" strike="noStrike" cap="none" baseline="0" dirty="0">
                <a:solidFill>
                  <a:schemeClr val="dk2"/>
                </a:solidFill>
                <a:latin typeface="Souce Sans Pro"/>
                <a:ea typeface="Souce Sans Pro"/>
                <a:cs typeface="Souce Sans Pro"/>
                <a:sym typeface="Souce Sans Pro"/>
              </a:rPr>
              <a:t>Adapted from: To Form a More Inclusive Community, CSU, Diversity Action Plan 2016 by Diversity Scorecard Committee, December 2011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4">
                                            <p:txEl>
                                              <p:pRg st="1" end="1"/>
                                            </p:txEl>
                                          </p:spTgt>
                                        </p:tgtEl>
                                        <p:attrNameLst>
                                          <p:attrName>style.visibility</p:attrName>
                                        </p:attrNameLst>
                                      </p:cBhvr>
                                      <p:to>
                                        <p:strVal val="visible"/>
                                      </p:to>
                                    </p:set>
                                    <p:animEffect transition="in" filter="fade">
                                      <p:cBhvr>
                                        <p:cTn id="7" dur="500"/>
                                        <p:tgtEl>
                                          <p:spTgt spid="28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4">
                                            <p:txEl>
                                              <p:pRg st="3" end="3"/>
                                            </p:txEl>
                                          </p:spTgt>
                                        </p:tgtEl>
                                        <p:attrNameLst>
                                          <p:attrName>style.visibility</p:attrName>
                                        </p:attrNameLst>
                                      </p:cBhvr>
                                      <p:to>
                                        <p:strVal val="visible"/>
                                      </p:to>
                                    </p:set>
                                    <p:animEffect transition="in" filter="fade">
                                      <p:cBhvr>
                                        <p:cTn id="12" dur="500"/>
                                        <p:tgtEl>
                                          <p:spTgt spid="28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4">
                                            <p:txEl>
                                              <p:pRg st="5" end="5"/>
                                            </p:txEl>
                                          </p:spTgt>
                                        </p:tgtEl>
                                        <p:attrNameLst>
                                          <p:attrName>style.visibility</p:attrName>
                                        </p:attrNameLst>
                                      </p:cBhvr>
                                      <p:to>
                                        <p:strVal val="visible"/>
                                      </p:to>
                                    </p:set>
                                    <p:animEffect transition="in" filter="fade">
                                      <p:cBhvr>
                                        <p:cTn id="17" dur="500"/>
                                        <p:tgtEl>
                                          <p:spTgt spid="28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4">
                                            <p:txEl>
                                              <p:pRg st="7" end="7"/>
                                            </p:txEl>
                                          </p:spTgt>
                                        </p:tgtEl>
                                        <p:attrNameLst>
                                          <p:attrName>style.visibility</p:attrName>
                                        </p:attrNameLst>
                                      </p:cBhvr>
                                      <p:to>
                                        <p:strVal val="visible"/>
                                      </p:to>
                                    </p:set>
                                    <p:animEffect transition="in" filter="fade">
                                      <p:cBhvr>
                                        <p:cTn id="22" dur="500"/>
                                        <p:tgtEl>
                                          <p:spTgt spid="28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Shape 137"/>
          <p:cNvPicPr preferRelativeResize="0"/>
          <p:nvPr/>
        </p:nvPicPr>
        <p:blipFill rotWithShape="1">
          <a:blip r:embed="rId3">
            <a:alphaModFix/>
          </a:blip>
          <a:srcRect/>
          <a:stretch/>
        </p:blipFill>
        <p:spPr>
          <a:xfrm>
            <a:off x="164662" y="116010"/>
            <a:ext cx="8819850" cy="491319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457200" y="1957986"/>
            <a:ext cx="8381999" cy="2326791"/>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Souce Sans Pro"/>
              <a:buNone/>
            </a:pPr>
            <a:r>
              <a:rPr lang="en" sz="2400" b="1" i="0" u="none" strike="noStrike" cap="none" baseline="0" dirty="0">
                <a:solidFill>
                  <a:schemeClr val="lt1"/>
                </a:solidFill>
                <a:latin typeface="Souce Sans Pro"/>
                <a:ea typeface="Souce Sans Pro"/>
                <a:cs typeface="Souce Sans Pro"/>
                <a:sym typeface="Souce Sans Pro"/>
              </a:rPr>
              <a:t>THE TRUE FOCUS OF REVOLUTIONARY CHANGE  IS NEVER MERELY THE OPPRESSIVE SITUATIONS WHICH WE SEEK TO ESCAPE, BUT THAT PIECE OF THE OPPRESSOR WHICH IS PLANTED DEEP WITHIN ALL OF US.</a:t>
            </a:r>
            <a:r>
              <a:rPr lang="en" sz="3200" b="1" i="0" u="none" strike="noStrike" cap="none" baseline="0" dirty="0">
                <a:solidFill>
                  <a:schemeClr val="lt1"/>
                </a:solidFill>
                <a:latin typeface="Souce Sans Pro"/>
                <a:ea typeface="Souce Sans Pro"/>
                <a:cs typeface="Souce Sans Pro"/>
                <a:sym typeface="Souce Sans Pro"/>
              </a:rPr>
              <a:t/>
            </a:r>
            <a:br>
              <a:rPr lang="en" sz="3200" b="1" i="0" u="none" strike="noStrike" cap="none" baseline="0" dirty="0">
                <a:solidFill>
                  <a:schemeClr val="lt1"/>
                </a:solidFill>
                <a:latin typeface="Souce Sans Pro"/>
                <a:ea typeface="Souce Sans Pro"/>
                <a:cs typeface="Souce Sans Pro"/>
                <a:sym typeface="Souce Sans Pro"/>
              </a:rPr>
            </a:br>
            <a:r>
              <a:rPr lang="en" sz="3200" b="1" i="0" u="none" strike="noStrike" cap="none" baseline="0" dirty="0">
                <a:solidFill>
                  <a:schemeClr val="lt1"/>
                </a:solidFill>
                <a:latin typeface="Souce Sans Pro"/>
                <a:ea typeface="Souce Sans Pro"/>
                <a:cs typeface="Souce Sans Pro"/>
                <a:sym typeface="Souce Sans Pro"/>
              </a:rPr>
              <a:t/>
            </a:r>
            <a:br>
              <a:rPr lang="en" sz="3200" b="1" i="0" u="none" strike="noStrike" cap="none" baseline="0" dirty="0">
                <a:solidFill>
                  <a:schemeClr val="lt1"/>
                </a:solidFill>
                <a:latin typeface="Souce Sans Pro"/>
                <a:ea typeface="Souce Sans Pro"/>
                <a:cs typeface="Souce Sans Pro"/>
                <a:sym typeface="Souce Sans Pro"/>
              </a:rPr>
            </a:br>
            <a:r>
              <a:rPr lang="en" sz="3200" b="1" i="0" u="none" strike="noStrike" cap="none" baseline="0" dirty="0">
                <a:solidFill>
                  <a:schemeClr val="lt1"/>
                </a:solidFill>
                <a:latin typeface="Souce Sans Pro"/>
                <a:ea typeface="Souce Sans Pro"/>
                <a:cs typeface="Souce Sans Pro"/>
                <a:sym typeface="Souce Sans Pro"/>
              </a:rPr>
              <a:t>AUDRE LORDE, SISTER OUTSIDER, 123</a:t>
            </a:r>
            <a:r>
              <a:rPr lang="en" sz="3200" b="0" i="0" u="none" strike="noStrike" cap="none" baseline="0" dirty="0">
                <a:solidFill>
                  <a:schemeClr val="lt1"/>
                </a:solidFill>
                <a:latin typeface="Souce Sans Pro"/>
                <a:ea typeface="Souce Sans Pro"/>
                <a:cs typeface="Souce Sans Pro"/>
                <a:sym typeface="Souce Sans Pro"/>
              </a:rPr>
              <a:t/>
            </a:r>
            <a:br>
              <a:rPr lang="en" sz="3200" b="0" i="0" u="none" strike="noStrike" cap="none" baseline="0" dirty="0">
                <a:solidFill>
                  <a:schemeClr val="lt1"/>
                </a:solidFill>
                <a:latin typeface="Souce Sans Pro"/>
                <a:ea typeface="Souce Sans Pro"/>
                <a:cs typeface="Souce Sans Pro"/>
                <a:sym typeface="Souce Sans Pro"/>
              </a:rPr>
            </a:br>
            <a:endParaRPr lang="en" sz="3200" b="0" i="0" u="none" strike="noStrike" cap="none" baseline="0" dirty="0">
              <a:solidFill>
                <a:schemeClr val="lt1"/>
              </a:solidFill>
              <a:latin typeface="Souce Sans Pro"/>
              <a:ea typeface="Souce Sans Pro"/>
              <a:cs typeface="Souce Sans Pro"/>
              <a:sym typeface="Souce Sans Pro"/>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ctrTitle"/>
          </p:nvPr>
        </p:nvSpPr>
        <p:spPr>
          <a:xfrm>
            <a:off x="1795991" y="4000879"/>
            <a:ext cx="7043207" cy="1142620"/>
          </a:xfrm>
          <a:prstGeom prst="rect">
            <a:avLst/>
          </a:prstGeom>
          <a:noFill/>
          <a:ln>
            <a:noFill/>
          </a:ln>
        </p:spPr>
        <p:txBody>
          <a:bodyPr lIns="91425" tIns="45700" rIns="91425" bIns="45700" anchor="ctr" anchorCtr="0">
            <a:noAutofit/>
          </a:bodyPr>
          <a:lstStyle/>
          <a:p>
            <a:pPr marL="0" marR="0" lvl="0" indent="0" algn="r" rtl="0">
              <a:lnSpc>
                <a:spcPct val="90000"/>
              </a:lnSpc>
              <a:spcBef>
                <a:spcPts val="0"/>
              </a:spcBef>
              <a:buClr>
                <a:srgbClr val="002060"/>
              </a:buClr>
              <a:buSzPct val="25000"/>
              <a:buFont typeface="Souce Sans Pro"/>
              <a:buNone/>
            </a:pPr>
            <a:r>
              <a:rPr lang="en" sz="2000" b="1" i="0" u="none" strike="noStrike" cap="none" baseline="0" dirty="0">
                <a:solidFill>
                  <a:srgbClr val="002060"/>
                </a:solidFill>
                <a:latin typeface="Souce Sans Pro"/>
                <a:ea typeface="Souce Sans Pro"/>
                <a:cs typeface="Souce Sans Pro"/>
                <a:sym typeface="Souce Sans Pro"/>
              </a:rPr>
              <a:t>MEL B. </a:t>
            </a:r>
            <a:r>
              <a:rPr lang="en" sz="2000" b="1" i="0" u="none" strike="noStrike" cap="none" baseline="0" dirty="0" smtClean="0">
                <a:solidFill>
                  <a:srgbClr val="002060"/>
                </a:solidFill>
                <a:latin typeface="Souce Sans Pro"/>
                <a:ea typeface="Souce Sans Pro"/>
                <a:cs typeface="Souce Sans Pro"/>
                <a:sym typeface="Souce Sans Pro"/>
              </a:rPr>
              <a:t>FREITAG,</a:t>
            </a:r>
            <a:r>
              <a:rPr lang="en" sz="2000" b="1" i="0" u="none" strike="noStrike" cap="none" dirty="0" smtClean="0">
                <a:solidFill>
                  <a:srgbClr val="002060"/>
                </a:solidFill>
                <a:latin typeface="Souce Sans Pro"/>
                <a:ea typeface="Souce Sans Pro"/>
                <a:cs typeface="Souce Sans Pro"/>
                <a:sym typeface="Souce Sans Pro"/>
              </a:rPr>
              <a:t> </a:t>
            </a:r>
            <a:r>
              <a:rPr lang="en" sz="2000" b="1" i="0" u="none" strike="noStrike" cap="none" baseline="0" dirty="0" smtClean="0">
                <a:solidFill>
                  <a:srgbClr val="002060"/>
                </a:solidFill>
                <a:latin typeface="Souce Sans Pro"/>
                <a:ea typeface="Souce Sans Pro"/>
                <a:cs typeface="Souce Sans Pro"/>
                <a:sym typeface="Souce Sans Pro"/>
              </a:rPr>
              <a:t>PHD</a:t>
            </a:r>
            <a:r>
              <a:rPr lang="en" sz="2000" b="1" i="0" u="none" strike="noStrike" cap="none" baseline="0" dirty="0">
                <a:solidFill>
                  <a:srgbClr val="002060"/>
                </a:solidFill>
                <a:latin typeface="Souce Sans Pro"/>
                <a:ea typeface="Souce Sans Pro"/>
                <a:cs typeface="Souce Sans Pro"/>
                <a:sym typeface="Souce Sans Pro"/>
              </a:rPr>
              <a:t/>
            </a:r>
            <a:br>
              <a:rPr lang="en" sz="2000" b="1" i="0" u="none" strike="noStrike" cap="none" baseline="0" dirty="0">
                <a:solidFill>
                  <a:srgbClr val="002060"/>
                </a:solidFill>
                <a:latin typeface="Souce Sans Pro"/>
                <a:ea typeface="Souce Sans Pro"/>
                <a:cs typeface="Souce Sans Pro"/>
                <a:sym typeface="Souce Sans Pro"/>
              </a:rPr>
            </a:br>
            <a:r>
              <a:rPr lang="en" sz="2000" b="1" i="0" u="none" strike="noStrike" cap="none" baseline="0" dirty="0">
                <a:solidFill>
                  <a:srgbClr val="002060"/>
                </a:solidFill>
                <a:latin typeface="Souce Sans Pro"/>
                <a:ea typeface="Souce Sans Pro"/>
                <a:cs typeface="Souce Sans Pro"/>
                <a:sym typeface="Souce Sans Pro"/>
              </a:rPr>
              <a:t>DIRECTOR OF DIVERSITY, SCHOOL OF NURSING</a:t>
            </a:r>
            <a:br>
              <a:rPr lang="en" sz="2000" b="1" i="0" u="none" strike="noStrike" cap="none" baseline="0" dirty="0">
                <a:solidFill>
                  <a:srgbClr val="002060"/>
                </a:solidFill>
                <a:latin typeface="Souce Sans Pro"/>
                <a:ea typeface="Souce Sans Pro"/>
                <a:cs typeface="Souce Sans Pro"/>
                <a:sym typeface="Souce Sans Pro"/>
              </a:rPr>
            </a:br>
            <a:r>
              <a:rPr lang="en" sz="2000" b="1" i="0" u="none" strike="noStrike" cap="none" baseline="0" dirty="0">
                <a:solidFill>
                  <a:srgbClr val="002060"/>
                </a:solidFill>
                <a:latin typeface="Souce Sans Pro"/>
                <a:ea typeface="Souce Sans Pro"/>
                <a:cs typeface="Souce Sans Pro"/>
                <a:sym typeface="Souce Sans Pro"/>
              </a:rPr>
              <a:t>UNIVERSITY OF WISCOSIN-MADISON</a:t>
            </a:r>
            <a:br>
              <a:rPr lang="en" sz="2000" b="1" i="0" u="none" strike="noStrike" cap="none" baseline="0" dirty="0">
                <a:solidFill>
                  <a:srgbClr val="002060"/>
                </a:solidFill>
                <a:latin typeface="Souce Sans Pro"/>
                <a:ea typeface="Souce Sans Pro"/>
                <a:cs typeface="Souce Sans Pro"/>
                <a:sym typeface="Souce Sans Pro"/>
              </a:rPr>
            </a:br>
            <a:r>
              <a:rPr lang="en" sz="2000" b="1" i="0" u="sng" strike="noStrike" cap="none" baseline="0" dirty="0">
                <a:solidFill>
                  <a:schemeClr val="hlink"/>
                </a:solidFill>
                <a:latin typeface="Souce Sans Pro"/>
                <a:ea typeface="Souce Sans Pro"/>
                <a:cs typeface="Souce Sans Pro"/>
                <a:sym typeface="Souce Sans Pro"/>
                <a:hlinkClick r:id="rId3"/>
              </a:rPr>
              <a:t>MBFREITAG@WISC.EDU</a:t>
            </a:r>
            <a:r>
              <a:rPr lang="en" sz="2000" b="1" i="0" u="none" strike="noStrike" cap="none" baseline="0" dirty="0">
                <a:solidFill>
                  <a:srgbClr val="002060"/>
                </a:solidFill>
                <a:latin typeface="Souce Sans Pro"/>
                <a:ea typeface="Souce Sans Pro"/>
                <a:cs typeface="Souce Sans Pro"/>
                <a:sym typeface="Souce Sans Pro"/>
              </a:rPr>
              <a:t/>
            </a:r>
            <a:br>
              <a:rPr lang="en" sz="2000" b="1" i="0" u="none" strike="noStrike" cap="none" baseline="0" dirty="0">
                <a:solidFill>
                  <a:srgbClr val="002060"/>
                </a:solidFill>
                <a:latin typeface="Souce Sans Pro"/>
                <a:ea typeface="Souce Sans Pro"/>
                <a:cs typeface="Souce Sans Pro"/>
                <a:sym typeface="Souce Sans Pro"/>
              </a:rPr>
            </a:br>
            <a:r>
              <a:rPr lang="en" sz="2000" b="1" i="0" u="sng" strike="noStrike" cap="none" baseline="0" dirty="0">
                <a:solidFill>
                  <a:schemeClr val="hlink"/>
                </a:solidFill>
                <a:latin typeface="Souce Sans Pro"/>
                <a:ea typeface="Souce Sans Pro"/>
                <a:cs typeface="Souce Sans Pro"/>
                <a:sym typeface="Souce Sans Pro"/>
                <a:hlinkClick r:id="rId4"/>
              </a:rPr>
              <a:t>WWW.MELFREITAG.COM/DIVERSITY</a:t>
            </a:r>
            <a:br>
              <a:rPr lang="en" sz="2000" b="1" i="0" u="sng" strike="noStrike" cap="none" baseline="0" dirty="0">
                <a:solidFill>
                  <a:schemeClr val="hlink"/>
                </a:solidFill>
                <a:latin typeface="Souce Sans Pro"/>
                <a:ea typeface="Souce Sans Pro"/>
                <a:cs typeface="Souce Sans Pro"/>
                <a:sym typeface="Souce Sans Pro"/>
                <a:hlinkClick r:id="rId4"/>
              </a:rPr>
            </a:br>
            <a:r>
              <a:rPr lang="en" sz="2000" b="1" i="0" u="none" strike="noStrike" cap="none" baseline="0" dirty="0">
                <a:solidFill>
                  <a:srgbClr val="002060"/>
                </a:solidFill>
                <a:latin typeface="Souce Sans Pro"/>
                <a:ea typeface="Souce Sans Pro"/>
                <a:cs typeface="Souce Sans Pro"/>
                <a:sym typeface="Souce Sans Pro"/>
              </a:rPr>
              <a:t/>
            </a:r>
            <a:br>
              <a:rPr lang="en" sz="2000" b="1" i="0" u="none" strike="noStrike" cap="none" baseline="0" dirty="0">
                <a:solidFill>
                  <a:srgbClr val="002060"/>
                </a:solidFill>
                <a:latin typeface="Souce Sans Pro"/>
                <a:ea typeface="Souce Sans Pro"/>
                <a:cs typeface="Souce Sans Pro"/>
                <a:sym typeface="Souce Sans Pro"/>
              </a:rPr>
            </a:br>
            <a:endParaRPr lang="en" sz="2000" b="1" i="0" u="none" strike="noStrike" cap="none" baseline="0" dirty="0">
              <a:solidFill>
                <a:srgbClr val="002060"/>
              </a:solidFill>
              <a:latin typeface="Souce Sans Pro"/>
              <a:ea typeface="Souce Sans Pro"/>
              <a:cs typeface="Souce Sans Pro"/>
              <a:sym typeface="Souce Sans Pro"/>
            </a:endParaRPr>
          </a:p>
        </p:txBody>
      </p:sp>
      <p:pic>
        <p:nvPicPr>
          <p:cNvPr id="311" name="Shape 311"/>
          <p:cNvPicPr preferRelativeResize="0"/>
          <p:nvPr/>
        </p:nvPicPr>
        <p:blipFill rotWithShape="1">
          <a:blip r:embed="rId5">
            <a:alphaModFix/>
          </a:blip>
          <a:srcRect/>
          <a:stretch/>
        </p:blipFill>
        <p:spPr>
          <a:xfrm>
            <a:off x="574496" y="793034"/>
            <a:ext cx="6096000" cy="1810692"/>
          </a:xfrm>
          <a:prstGeom prst="rect">
            <a:avLst/>
          </a:prstGeom>
          <a:noFill/>
          <a:ln>
            <a:noFill/>
          </a:ln>
        </p:spPr>
      </p:pic>
      <p:sp>
        <p:nvSpPr>
          <p:cNvPr id="312" name="Shape 312"/>
          <p:cNvSpPr/>
          <p:nvPr/>
        </p:nvSpPr>
        <p:spPr>
          <a:xfrm>
            <a:off x="155575" y="-108347"/>
            <a:ext cx="304799" cy="2286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Souce Sans Pro"/>
              <a:ea typeface="Souce Sans Pro"/>
              <a:cs typeface="Souce Sans Pro"/>
              <a:sym typeface="Souce Sans Pro"/>
            </a:endParaRPr>
          </a:p>
        </p:txBody>
      </p:sp>
      <p:sp>
        <p:nvSpPr>
          <p:cNvPr id="313" name="Shape 313"/>
          <p:cNvSpPr/>
          <p:nvPr/>
        </p:nvSpPr>
        <p:spPr>
          <a:xfrm>
            <a:off x="307975" y="5952"/>
            <a:ext cx="304799" cy="2286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Souce Sans Pro"/>
              <a:ea typeface="Souce Sans Pro"/>
              <a:cs typeface="Souce Sans Pro"/>
              <a:sym typeface="Souce Sans Pro"/>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381000" y="373476"/>
            <a:ext cx="8381999" cy="747896"/>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Souce Sans Pro"/>
              <a:buNone/>
            </a:pPr>
            <a:r>
              <a:rPr lang="en" sz="3600" b="0" i="0" u="none" strike="noStrike" cap="none" baseline="0" dirty="0">
                <a:solidFill>
                  <a:schemeClr val="lt1"/>
                </a:solidFill>
                <a:latin typeface="Souce Sans Pro"/>
                <a:ea typeface="Souce Sans Pro"/>
                <a:cs typeface="Souce Sans Pro"/>
                <a:sym typeface="Souce Sans Pro"/>
              </a:rPr>
              <a:t>LEADING FOR SOCIAL JUSTICE</a:t>
            </a:r>
            <a:br>
              <a:rPr lang="en" sz="3600" b="0" i="0" u="none" strike="noStrike" cap="none" baseline="0" dirty="0">
                <a:solidFill>
                  <a:schemeClr val="lt1"/>
                </a:solidFill>
                <a:latin typeface="Souce Sans Pro"/>
                <a:ea typeface="Souce Sans Pro"/>
                <a:cs typeface="Souce Sans Pro"/>
                <a:sym typeface="Souce Sans Pro"/>
              </a:rPr>
            </a:br>
            <a:endParaRPr lang="en" sz="3600" b="0" i="0" u="none" strike="noStrike" cap="none" baseline="0" dirty="0">
              <a:solidFill>
                <a:schemeClr val="lt1"/>
              </a:solidFill>
              <a:latin typeface="Souce Sans Pro"/>
              <a:ea typeface="Souce Sans Pro"/>
              <a:cs typeface="Souce Sans Pro"/>
              <a:sym typeface="Souce Sans Pro"/>
            </a:endParaRPr>
          </a:p>
        </p:txBody>
      </p:sp>
      <p:grpSp>
        <p:nvGrpSpPr>
          <p:cNvPr id="144" name="Shape 144"/>
          <p:cNvGrpSpPr/>
          <p:nvPr/>
        </p:nvGrpSpPr>
        <p:grpSpPr>
          <a:xfrm>
            <a:off x="4495800" y="1143000"/>
            <a:ext cx="4038599" cy="2571750"/>
            <a:chOff x="4495800" y="1600200"/>
            <a:chExt cx="4038599" cy="3429000"/>
          </a:xfrm>
        </p:grpSpPr>
        <p:pic>
          <p:nvPicPr>
            <p:cNvPr id="145" name="Shape 145"/>
            <p:cNvPicPr preferRelativeResize="0"/>
            <p:nvPr/>
          </p:nvPicPr>
          <p:blipFill rotWithShape="1">
            <a:blip r:embed="rId3">
              <a:alphaModFix/>
            </a:blip>
            <a:srcRect/>
            <a:stretch/>
          </p:blipFill>
          <p:spPr>
            <a:xfrm>
              <a:off x="5943600" y="2514600"/>
              <a:ext cx="1371599" cy="1814733"/>
            </a:xfrm>
            <a:prstGeom prst="rect">
              <a:avLst/>
            </a:prstGeom>
            <a:gradFill>
              <a:gsLst>
                <a:gs pos="0">
                  <a:srgbClr val="F6BCAE">
                    <a:alpha val="52941"/>
                  </a:srgbClr>
                </a:gs>
                <a:gs pos="50000">
                  <a:srgbClr val="F9D7CD"/>
                </a:gs>
                <a:gs pos="100000">
                  <a:srgbClr val="FBEBE8"/>
                </a:gs>
              </a:gsLst>
              <a:lin ang="5400000" scaled="0"/>
            </a:gradFill>
            <a:ln>
              <a:noFill/>
            </a:ln>
          </p:spPr>
        </p:pic>
        <p:sp>
          <p:nvSpPr>
            <p:cNvPr id="146" name="Shape 146"/>
            <p:cNvSpPr/>
            <p:nvPr/>
          </p:nvSpPr>
          <p:spPr>
            <a:xfrm>
              <a:off x="4495800" y="1600200"/>
              <a:ext cx="4038599" cy="3429000"/>
            </a:xfrm>
            <a:prstGeom prst="ellipse">
              <a:avLst/>
            </a:prstGeom>
            <a:solidFill>
              <a:srgbClr val="E1E3E4">
                <a:alpha val="35686"/>
              </a:srgbClr>
            </a:solidFill>
            <a:ln w="10000" cap="flat">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3600" b="1" i="0" u="none" strike="noStrike" cap="none" baseline="0">
                  <a:solidFill>
                    <a:srgbClr val="FFFFFF"/>
                  </a:solidFill>
                  <a:latin typeface="Arial"/>
                  <a:ea typeface="Arial"/>
                  <a:cs typeface="Arial"/>
                  <a:sym typeface="Arial"/>
                </a:rPr>
                <a:t>Institutional</a:t>
              </a:r>
            </a:p>
          </p:txBody>
        </p:sp>
      </p:grpSp>
      <p:grpSp>
        <p:nvGrpSpPr>
          <p:cNvPr id="147" name="Shape 147"/>
          <p:cNvGrpSpPr/>
          <p:nvPr/>
        </p:nvGrpSpPr>
        <p:grpSpPr>
          <a:xfrm>
            <a:off x="990600" y="1085850"/>
            <a:ext cx="4038599" cy="2571750"/>
            <a:chOff x="990600" y="1447800"/>
            <a:chExt cx="4038599" cy="3429000"/>
          </a:xfrm>
        </p:grpSpPr>
        <p:pic>
          <p:nvPicPr>
            <p:cNvPr id="148" name="Shape 148"/>
            <p:cNvPicPr preferRelativeResize="0"/>
            <p:nvPr/>
          </p:nvPicPr>
          <p:blipFill rotWithShape="1">
            <a:blip r:embed="rId4">
              <a:alphaModFix/>
            </a:blip>
            <a:srcRect/>
            <a:stretch/>
          </p:blipFill>
          <p:spPr>
            <a:xfrm>
              <a:off x="1905000" y="2209800"/>
              <a:ext cx="2143125" cy="2143125"/>
            </a:xfrm>
            <a:prstGeom prst="rect">
              <a:avLst/>
            </a:prstGeom>
            <a:noFill/>
            <a:ln>
              <a:noFill/>
            </a:ln>
          </p:spPr>
        </p:pic>
        <p:sp>
          <p:nvSpPr>
            <p:cNvPr id="149" name="Shape 149"/>
            <p:cNvSpPr/>
            <p:nvPr/>
          </p:nvSpPr>
          <p:spPr>
            <a:xfrm>
              <a:off x="990600" y="1447800"/>
              <a:ext cx="4038599" cy="3429000"/>
            </a:xfrm>
            <a:prstGeom prst="ellipse">
              <a:avLst/>
            </a:prstGeom>
            <a:solidFill>
              <a:srgbClr val="E1E3E4">
                <a:alpha val="35686"/>
              </a:srgbClr>
            </a:solidFill>
            <a:ln w="10000" cap="flat">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3600" b="1" i="0" u="none" strike="noStrike" cap="none" baseline="0">
                  <a:solidFill>
                    <a:srgbClr val="FFFFFF"/>
                  </a:solidFill>
                  <a:latin typeface="Arial"/>
                  <a:ea typeface="Arial"/>
                  <a:cs typeface="Arial"/>
                  <a:sym typeface="Arial"/>
                </a:rPr>
                <a:t>Societal</a:t>
              </a:r>
            </a:p>
          </p:txBody>
        </p:sp>
      </p:grpSp>
      <p:grpSp>
        <p:nvGrpSpPr>
          <p:cNvPr id="150" name="Shape 150"/>
          <p:cNvGrpSpPr/>
          <p:nvPr/>
        </p:nvGrpSpPr>
        <p:grpSpPr>
          <a:xfrm>
            <a:off x="2819400" y="2514600"/>
            <a:ext cx="4038599" cy="2571750"/>
            <a:chOff x="2514600" y="3505200"/>
            <a:chExt cx="4038599" cy="3429000"/>
          </a:xfrm>
        </p:grpSpPr>
        <p:pic>
          <p:nvPicPr>
            <p:cNvPr id="151" name="Shape 151"/>
            <p:cNvPicPr preferRelativeResize="0"/>
            <p:nvPr/>
          </p:nvPicPr>
          <p:blipFill rotWithShape="1">
            <a:blip r:embed="rId5">
              <a:alphaModFix/>
            </a:blip>
            <a:srcRect/>
            <a:stretch/>
          </p:blipFill>
          <p:spPr>
            <a:xfrm>
              <a:off x="3581400" y="5181600"/>
              <a:ext cx="1983184" cy="1447800"/>
            </a:xfrm>
            <a:prstGeom prst="rect">
              <a:avLst/>
            </a:prstGeom>
            <a:noFill/>
            <a:ln>
              <a:noFill/>
            </a:ln>
          </p:spPr>
        </p:pic>
        <p:sp>
          <p:nvSpPr>
            <p:cNvPr id="152" name="Shape 152"/>
            <p:cNvSpPr/>
            <p:nvPr/>
          </p:nvSpPr>
          <p:spPr>
            <a:xfrm>
              <a:off x="2514600" y="3505200"/>
              <a:ext cx="4038599" cy="3429000"/>
            </a:xfrm>
            <a:prstGeom prst="ellipse">
              <a:avLst/>
            </a:prstGeom>
            <a:solidFill>
              <a:srgbClr val="E1E3E4">
                <a:alpha val="35686"/>
              </a:srgbClr>
            </a:solidFill>
            <a:ln w="10000" cap="flat">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3600" b="1" i="0" u="none" strike="noStrike" cap="none" baseline="0">
                  <a:solidFill>
                    <a:srgbClr val="FFFFFF"/>
                  </a:solidFill>
                  <a:latin typeface="Arial"/>
                  <a:ea typeface="Arial"/>
                  <a:cs typeface="Arial"/>
                  <a:sym typeface="Arial"/>
                </a:rPr>
                <a:t>Persona</a:t>
              </a:r>
              <a:r>
                <a:rPr lang="en" sz="3600" b="0" i="0" u="none" strike="noStrike" cap="none" baseline="0">
                  <a:solidFill>
                    <a:srgbClr val="FFFFFF"/>
                  </a:solidFill>
                  <a:latin typeface="Arial"/>
                  <a:ea typeface="Arial"/>
                  <a:cs typeface="Arial"/>
                  <a:sym typeface="Arial"/>
                </a:rPr>
                <a:t>l</a:t>
              </a:r>
            </a:p>
          </p:txBody>
        </p:sp>
      </p:grpSp>
      <p:sp>
        <p:nvSpPr>
          <p:cNvPr id="153" name="Shape 153"/>
          <p:cNvSpPr txBox="1"/>
          <p:nvPr/>
        </p:nvSpPr>
        <p:spPr>
          <a:xfrm>
            <a:off x="228600" y="4399221"/>
            <a:ext cx="3056860" cy="276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0" i="0" u="none" strike="noStrike" cap="none" baseline="0">
                <a:solidFill>
                  <a:srgbClr val="FEFEFE"/>
                </a:solidFill>
                <a:latin typeface="Souce Sans Pro"/>
                <a:ea typeface="Souce Sans Pro"/>
                <a:cs typeface="Souce Sans Pro"/>
                <a:sym typeface="Souce Sans Pro"/>
              </a:rPr>
              <a:t>(Frattura &amp; Capper, 2007)</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500"/>
                                        <p:tgtEl>
                                          <p:spTgt spid="1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4"/>
                                        </p:tgtEl>
                                        <p:attrNameLst>
                                          <p:attrName>style.visibility</p:attrName>
                                        </p:attrNameLst>
                                      </p:cBhvr>
                                      <p:to>
                                        <p:strVal val="visible"/>
                                      </p:to>
                                    </p:set>
                                    <p:animEffect transition="in" filter="fade">
                                      <p:cBhvr>
                                        <p:cTn id="12" dur="500"/>
                                        <p:tgtEl>
                                          <p:spTgt spid="1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7"/>
                                        </p:tgtEl>
                                        <p:attrNameLst>
                                          <p:attrName>style.visibility</p:attrName>
                                        </p:attrNameLst>
                                      </p:cBhvr>
                                      <p:to>
                                        <p:strVal val="visible"/>
                                      </p:to>
                                    </p:set>
                                    <p:animEffect transition="in" filter="fade">
                                      <p:cBhvr>
                                        <p:cTn id="17"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Shape 159"/>
          <p:cNvPicPr preferRelativeResize="0"/>
          <p:nvPr/>
        </p:nvPicPr>
        <p:blipFill rotWithShape="1">
          <a:blip r:embed="rId3">
            <a:alphaModFix/>
          </a:blip>
          <a:srcRect l="3648" t="12509" r="6720" b="3092"/>
          <a:stretch/>
        </p:blipFill>
        <p:spPr>
          <a:xfrm>
            <a:off x="287676" y="113017"/>
            <a:ext cx="4589600" cy="4884286"/>
          </a:xfrm>
          <a:prstGeom prst="rect">
            <a:avLst/>
          </a:prstGeom>
          <a:noFill/>
          <a:ln>
            <a:noFill/>
          </a:ln>
        </p:spPr>
      </p:pic>
      <p:cxnSp>
        <p:nvCxnSpPr>
          <p:cNvPr id="160" name="Shape 160"/>
          <p:cNvCxnSpPr/>
          <p:nvPr/>
        </p:nvCxnSpPr>
        <p:spPr>
          <a:xfrm>
            <a:off x="2928938" y="114300"/>
            <a:ext cx="0" cy="0"/>
          </a:xfrm>
          <a:prstGeom prst="straightConnector1">
            <a:avLst/>
          </a:prstGeom>
          <a:noFill/>
          <a:ln w="9525" cap="flat">
            <a:solidFill>
              <a:schemeClr val="dk1"/>
            </a:solidFill>
            <a:prstDash val="solid"/>
            <a:round/>
            <a:headEnd type="none" w="med" len="med"/>
            <a:tailEnd type="none" w="med" len="med"/>
          </a:ln>
        </p:spPr>
      </p:cxnSp>
      <p:cxnSp>
        <p:nvCxnSpPr>
          <p:cNvPr id="161" name="Shape 161"/>
          <p:cNvCxnSpPr/>
          <p:nvPr/>
        </p:nvCxnSpPr>
        <p:spPr>
          <a:xfrm>
            <a:off x="2286000" y="742950"/>
            <a:ext cx="2971799" cy="0"/>
          </a:xfrm>
          <a:prstGeom prst="straightConnector1">
            <a:avLst/>
          </a:prstGeom>
          <a:noFill/>
          <a:ln w="88900" cap="flat">
            <a:solidFill>
              <a:srgbClr val="92D050"/>
            </a:solidFill>
            <a:prstDash val="solid"/>
            <a:round/>
            <a:headEnd type="none" w="med" len="med"/>
            <a:tailEnd type="triangle" w="lg" len="lg"/>
          </a:ln>
        </p:spPr>
      </p:cxnSp>
      <p:cxnSp>
        <p:nvCxnSpPr>
          <p:cNvPr id="162" name="Shape 162"/>
          <p:cNvCxnSpPr/>
          <p:nvPr/>
        </p:nvCxnSpPr>
        <p:spPr>
          <a:xfrm>
            <a:off x="2286000" y="1484614"/>
            <a:ext cx="2971799" cy="0"/>
          </a:xfrm>
          <a:prstGeom prst="straightConnector1">
            <a:avLst/>
          </a:prstGeom>
          <a:noFill/>
          <a:ln w="88900" cap="flat">
            <a:solidFill>
              <a:schemeClr val="tx2">
                <a:lumMod val="40000"/>
                <a:lumOff val="60000"/>
              </a:schemeClr>
            </a:solidFill>
            <a:prstDash val="solid"/>
            <a:round/>
            <a:headEnd type="none" w="med" len="med"/>
            <a:tailEnd type="triangle" w="lg" len="lg"/>
          </a:ln>
        </p:spPr>
      </p:cxnSp>
      <p:cxnSp>
        <p:nvCxnSpPr>
          <p:cNvPr id="163" name="Shape 163"/>
          <p:cNvCxnSpPr/>
          <p:nvPr/>
        </p:nvCxnSpPr>
        <p:spPr>
          <a:xfrm>
            <a:off x="2286000" y="2686050"/>
            <a:ext cx="2971799" cy="0"/>
          </a:xfrm>
          <a:prstGeom prst="straightConnector1">
            <a:avLst/>
          </a:prstGeom>
          <a:noFill/>
          <a:ln w="88900" cap="flat">
            <a:solidFill>
              <a:schemeClr val="accent2">
                <a:lumMod val="60000"/>
                <a:lumOff val="40000"/>
              </a:schemeClr>
            </a:solidFill>
            <a:prstDash val="solid"/>
            <a:round/>
            <a:headEnd type="none" w="med" len="med"/>
            <a:tailEnd type="triangle" w="lg" len="lg"/>
          </a:ln>
        </p:spPr>
      </p:cxnSp>
      <p:sp>
        <p:nvSpPr>
          <p:cNvPr id="164" name="Shape 164"/>
          <p:cNvSpPr txBox="1"/>
          <p:nvPr/>
        </p:nvSpPr>
        <p:spPr>
          <a:xfrm>
            <a:off x="5257800" y="331000"/>
            <a:ext cx="3593999" cy="577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4400" b="1" i="0" u="none" strike="noStrike" cap="none" baseline="0" dirty="0">
                <a:solidFill>
                  <a:srgbClr val="92D050"/>
                </a:solidFill>
                <a:latin typeface="Garamond"/>
                <a:ea typeface="Garamond"/>
                <a:cs typeface="Garamond"/>
                <a:sym typeface="Garamond"/>
              </a:rPr>
              <a:t>Visual/Verbal</a:t>
            </a:r>
          </a:p>
        </p:txBody>
      </p:sp>
      <p:sp>
        <p:nvSpPr>
          <p:cNvPr id="165" name="Shape 165"/>
          <p:cNvSpPr txBox="1"/>
          <p:nvPr/>
        </p:nvSpPr>
        <p:spPr>
          <a:xfrm>
            <a:off x="5562600" y="1043468"/>
            <a:ext cx="2630999" cy="761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6000" b="1" i="0" u="none" strike="noStrike" cap="none" baseline="0" dirty="0">
                <a:solidFill>
                  <a:schemeClr val="tx2">
                    <a:lumMod val="40000"/>
                    <a:lumOff val="60000"/>
                  </a:schemeClr>
                </a:solidFill>
                <a:latin typeface="Garamond"/>
                <a:ea typeface="Garamond"/>
                <a:cs typeface="Garamond"/>
                <a:sym typeface="Garamond"/>
              </a:rPr>
              <a:t>Beliefs</a:t>
            </a:r>
          </a:p>
        </p:txBody>
      </p:sp>
      <p:sp>
        <p:nvSpPr>
          <p:cNvPr id="166" name="Shape 166"/>
          <p:cNvSpPr txBox="1"/>
          <p:nvPr/>
        </p:nvSpPr>
        <p:spPr>
          <a:xfrm>
            <a:off x="4877276" y="2230904"/>
            <a:ext cx="4190999" cy="1938992"/>
          </a:xfrm>
          <a:prstGeom prst="rect">
            <a:avLst/>
          </a:prstGeom>
          <a:noFill/>
          <a:ln>
            <a:noFill/>
          </a:ln>
        </p:spPr>
        <p:txBody>
          <a:bodyPr lIns="91425" tIns="45700" rIns="91425" bIns="45700" anchor="ctr" anchorCtr="1">
            <a:noAutofit/>
          </a:bodyPr>
          <a:lstStyle/>
          <a:p>
            <a:pPr marL="0" marR="0" lvl="0" indent="0" algn="ctr" rtl="0">
              <a:spcBef>
                <a:spcPts val="0"/>
              </a:spcBef>
              <a:buSzPct val="25000"/>
              <a:buNone/>
            </a:pPr>
            <a:r>
              <a:rPr lang="en" sz="3600" b="1" i="0" u="none" strike="noStrike" cap="none" baseline="0" dirty="0" smtClean="0">
                <a:solidFill>
                  <a:schemeClr val="accent2">
                    <a:lumMod val="60000"/>
                    <a:lumOff val="40000"/>
                  </a:schemeClr>
                </a:solidFill>
                <a:latin typeface="Garamond"/>
                <a:ea typeface="Garamond"/>
                <a:cs typeface="Garamond"/>
                <a:sym typeface="Garamond"/>
              </a:rPr>
              <a:t>Dysconscious </a:t>
            </a:r>
            <a:r>
              <a:rPr lang="en" sz="3600" b="1" i="0" u="none" strike="noStrike" cap="none" baseline="0" dirty="0">
                <a:solidFill>
                  <a:schemeClr val="accent2">
                    <a:lumMod val="60000"/>
                    <a:lumOff val="40000"/>
                  </a:schemeClr>
                </a:solidFill>
                <a:latin typeface="Garamond"/>
                <a:ea typeface="Garamond"/>
                <a:cs typeface="Garamond"/>
                <a:sym typeface="Garamond"/>
              </a:rPr>
              <a:t>Racism </a:t>
            </a:r>
          </a:p>
          <a:p>
            <a:pPr marL="0" marR="0" lvl="0" indent="0" algn="ctr" rtl="0">
              <a:spcBef>
                <a:spcPts val="0"/>
              </a:spcBef>
              <a:buSzPct val="25000"/>
              <a:buNone/>
            </a:pPr>
            <a:r>
              <a:rPr lang="en" sz="3600" b="1" i="0" u="none" strike="noStrike" cap="none" baseline="0" dirty="0">
                <a:solidFill>
                  <a:schemeClr val="accent2">
                    <a:lumMod val="60000"/>
                    <a:lumOff val="40000"/>
                  </a:schemeClr>
                </a:solidFill>
                <a:latin typeface="Garamond"/>
                <a:ea typeface="Garamond"/>
                <a:cs typeface="Garamond"/>
                <a:sym typeface="Garamond"/>
              </a:rPr>
              <a:t>(Joyce King)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500"/>
                                        <p:tgtEl>
                                          <p:spTgt spid="16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Effect transition="in" filter="fade">
                                      <p:cBhvr>
                                        <p:cTn id="11" dur="500"/>
                                        <p:tgtEl>
                                          <p:spTgt spid="16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2"/>
                                        </p:tgtEl>
                                        <p:attrNameLst>
                                          <p:attrName>style.visibility</p:attrName>
                                        </p:attrNameLst>
                                      </p:cBhvr>
                                      <p:to>
                                        <p:strVal val="visible"/>
                                      </p:to>
                                    </p:set>
                                    <p:animEffect transition="in" filter="fade">
                                      <p:cBhvr>
                                        <p:cTn id="16" dur="500"/>
                                        <p:tgtEl>
                                          <p:spTgt spid="162"/>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65"/>
                                        </p:tgtEl>
                                        <p:attrNameLst>
                                          <p:attrName>style.visibility</p:attrName>
                                        </p:attrNameLst>
                                      </p:cBhvr>
                                      <p:to>
                                        <p:strVal val="visible"/>
                                      </p:to>
                                    </p:set>
                                    <p:animEffect transition="in" filter="fade">
                                      <p:cBhvr>
                                        <p:cTn id="20" dur="500"/>
                                        <p:tgtEl>
                                          <p:spTgt spid="16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3"/>
                                        </p:tgtEl>
                                        <p:attrNameLst>
                                          <p:attrName>style.visibility</p:attrName>
                                        </p:attrNameLst>
                                      </p:cBhvr>
                                      <p:to>
                                        <p:strVal val="visible"/>
                                      </p:to>
                                    </p:set>
                                    <p:animEffect transition="in" filter="fade">
                                      <p:cBhvr>
                                        <p:cTn id="25" dur="500"/>
                                        <p:tgtEl>
                                          <p:spTgt spid="163"/>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66"/>
                                        </p:tgtEl>
                                        <p:attrNameLst>
                                          <p:attrName>style.visibility</p:attrName>
                                        </p:attrNameLst>
                                      </p:cBhvr>
                                      <p:to>
                                        <p:strVal val="visible"/>
                                      </p:to>
                                    </p:set>
                                    <p:animEffect transition="in" filter="fade">
                                      <p:cBhvr>
                                        <p:cTn id="29"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171450"/>
            <a:ext cx="6286500" cy="747897"/>
          </a:xfrm>
        </p:spPr>
        <p:txBody>
          <a:bodyPr>
            <a:normAutofit/>
          </a:bodyPr>
          <a:lstStyle/>
          <a:p>
            <a:r>
              <a:rPr lang="en-US" sz="3000" dirty="0">
                <a:solidFill>
                  <a:schemeClr val="bg1"/>
                </a:solidFill>
              </a:rPr>
              <a:t>What is </a:t>
            </a:r>
            <a:r>
              <a:rPr lang="en-US" sz="3000" dirty="0" smtClean="0">
                <a:solidFill>
                  <a:schemeClr val="bg1"/>
                </a:solidFill>
              </a:rPr>
              <a:t>Diversity</a:t>
            </a:r>
            <a:r>
              <a:rPr lang="en-US" sz="3000" dirty="0">
                <a:solidFill>
                  <a:schemeClr val="bg1"/>
                </a:solidFill>
              </a:rPr>
              <a:t>? </a:t>
            </a:r>
            <a:endParaRPr lang="en-US" sz="2400" dirty="0">
              <a:solidFill>
                <a:schemeClr val="bg1"/>
              </a:solidFill>
            </a:endParaRPr>
          </a:p>
        </p:txBody>
      </p:sp>
      <p:pic>
        <p:nvPicPr>
          <p:cNvPr id="1026" name="Picture 2" descr="http://www.glasbergen.com/wp-content/gallery/diversity/div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452" y="1730554"/>
            <a:ext cx="5111075"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531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172641"/>
            <a:ext cx="6286500" cy="1002150"/>
          </a:xfrm>
        </p:spPr>
        <p:txBody>
          <a:bodyPr>
            <a:normAutofit/>
          </a:bodyPr>
          <a:lstStyle/>
          <a:p>
            <a:r>
              <a:rPr lang="en-US" sz="2800" dirty="0" smtClean="0">
                <a:solidFill>
                  <a:schemeClr val="bg1"/>
                </a:solidFill>
              </a:rPr>
              <a:t>“Cultural Competency” in HealthCare</a:t>
            </a:r>
            <a:endParaRPr lang="en-US" sz="2800" dirty="0">
              <a:solidFill>
                <a:schemeClr val="bg1"/>
              </a:solidFill>
            </a:endParaRPr>
          </a:p>
        </p:txBody>
      </p:sp>
      <p:pic>
        <p:nvPicPr>
          <p:cNvPr id="8" name="Picture 2" descr="http://www.apa.org/Images/pi-2011-10-table_tcm7-1252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289" y="1380685"/>
            <a:ext cx="4006921" cy="33324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39739" y="1654139"/>
            <a:ext cx="1917513" cy="2893100"/>
          </a:xfrm>
          <a:prstGeom prst="rect">
            <a:avLst/>
          </a:prstGeom>
          <a:noFill/>
        </p:spPr>
        <p:txBody>
          <a:bodyPr wrap="none" rtlCol="0">
            <a:spAutoFit/>
          </a:bodyPr>
          <a:lstStyle/>
          <a:p>
            <a:r>
              <a:rPr lang="en-US" dirty="0" smtClean="0"/>
              <a:t>Cultural Knowledge</a:t>
            </a:r>
          </a:p>
          <a:p>
            <a:endParaRPr lang="en-US" dirty="0"/>
          </a:p>
          <a:p>
            <a:r>
              <a:rPr lang="en-US" dirty="0" smtClean="0"/>
              <a:t>Cultural Sensitivity</a:t>
            </a:r>
          </a:p>
          <a:p>
            <a:endParaRPr lang="en-US" dirty="0"/>
          </a:p>
          <a:p>
            <a:r>
              <a:rPr lang="en-US" dirty="0" smtClean="0"/>
              <a:t>Cultural Humility</a:t>
            </a:r>
          </a:p>
          <a:p>
            <a:endParaRPr lang="en-US" dirty="0"/>
          </a:p>
          <a:p>
            <a:r>
              <a:rPr lang="en-US" dirty="0" smtClean="0"/>
              <a:t>Cultural Competency</a:t>
            </a:r>
          </a:p>
          <a:p>
            <a:endParaRPr lang="en-US" dirty="0"/>
          </a:p>
          <a:p>
            <a:r>
              <a:rPr lang="en-US" dirty="0" smtClean="0"/>
              <a:t>Culturally </a:t>
            </a:r>
            <a:r>
              <a:rPr lang="en-US" dirty="0" smtClean="0"/>
              <a:t>Responsive</a:t>
            </a:r>
          </a:p>
          <a:p>
            <a:endParaRPr lang="en-US" dirty="0"/>
          </a:p>
          <a:p>
            <a:r>
              <a:rPr lang="en-US" dirty="0" smtClean="0"/>
              <a:t>Culturally Relevant</a:t>
            </a:r>
          </a:p>
          <a:p>
            <a:endParaRPr lang="en-US" dirty="0"/>
          </a:p>
          <a:p>
            <a:endParaRPr lang="en-US" dirty="0"/>
          </a:p>
        </p:txBody>
      </p:sp>
    </p:spTree>
    <p:extLst>
      <p:ext uri="{BB962C8B-B14F-4D97-AF65-F5344CB8AC3E}">
        <p14:creationId xmlns:p14="http://schemas.microsoft.com/office/powerpoint/2010/main" val="435560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172641"/>
            <a:ext cx="6286500" cy="1002150"/>
          </a:xfrm>
        </p:spPr>
        <p:txBody>
          <a:bodyPr>
            <a:normAutofit fontScale="90000"/>
          </a:bodyPr>
          <a:lstStyle/>
          <a:p>
            <a:r>
              <a:rPr lang="en-US" sz="2800" dirty="0" smtClean="0">
                <a:solidFill>
                  <a:schemeClr val="bg1"/>
                </a:solidFill>
              </a:rPr>
              <a:t>Wisconsin White Women (WWW):</a:t>
            </a:r>
            <a:br>
              <a:rPr lang="en-US" sz="2800" dirty="0" smtClean="0">
                <a:solidFill>
                  <a:schemeClr val="bg1"/>
                </a:solidFill>
              </a:rPr>
            </a:br>
            <a:r>
              <a:rPr lang="en-US" sz="2800" dirty="0" smtClean="0">
                <a:solidFill>
                  <a:schemeClr val="bg1"/>
                </a:solidFill>
              </a:rPr>
              <a:t>Self Analysis and Reflexivity</a:t>
            </a:r>
            <a:endParaRPr lang="en-US" sz="2800" dirty="0">
              <a:solidFill>
                <a:schemeClr val="bg1"/>
              </a:solidFill>
            </a:endParaRPr>
          </a:p>
        </p:txBody>
      </p:sp>
      <p:sp>
        <p:nvSpPr>
          <p:cNvPr id="4" name="TextBox 3"/>
          <p:cNvSpPr txBox="1"/>
          <p:nvPr/>
        </p:nvSpPr>
        <p:spPr>
          <a:xfrm>
            <a:off x="1260010" y="914400"/>
            <a:ext cx="184731" cy="1938992"/>
          </a:xfrm>
          <a:prstGeom prst="rect">
            <a:avLst/>
          </a:prstGeom>
          <a:noFill/>
        </p:spPr>
        <p:txBody>
          <a:bodyPr wrap="none" rtlCol="0">
            <a:spAutoFit/>
          </a:bodyPr>
          <a:lstStyle/>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sp>
        <p:nvSpPr>
          <p:cNvPr id="3" name="AutoShape 2" descr="data:image/jpeg;base64,/9j/4AAQSkZJRgABAQAAAQABAAD/2wCEAAkGBxMSEhISEBQVFBQUFBQUEBAUFBAUEBQQFBUWFhQVFRQYHCggGBolHBQUITEhJSkrLi4uFx8zODMtNygtLisBCgoKDg0OGhAQGiwkHCQsLCwsLCwsLCwsLCwsLCwsLCwsLCwsLCwsLCwsLCwsLCwsLCwsLCwsLCwsLCwsLCwsLP/AABEIALcBEwMBEQACEQEDEQH/xAAcAAABBQEBAQAAAAAAAAAAAAAEAQIDBQYABwj/xABAEAACAQIEAwYDBQcDAgcAAAABAgADEQQFEiExQVEGEyJhcYEykaEHI7HB0RRCUmJygvCSsuFTwhUWM0Njc6L/xAAbAQACAwEBAQAAAAAAAAAAAAAAAgEDBAUGB//EADcRAAICAQMBBQYDBwUBAAAAAAABAhEDBBIhMQUTQVFhIjJxgZGxFKHRIyRCUmLB8AYzNOHxcv/aAAwDAQACEQMRAD8A9XWZy4QiAHWjIg6ACGBA0qIEUN0iSFCqd5AUGo0hkgmYYpaaM9QhVUFmY8ABxMRsZRPJu3Xbh3DUqXhQ7Aj4yvA6uYv0/wADRj4sfoeaVX1G7E/O8cQj3HDcfIyQCEr3HmPLf/mG0mzZdiO31fBMEYmrhyRqpE7p1NIn4T5cD5XvE5QNJnvOV5jTxNJK1Bg9NxdWHyII5EG4I8pN2JVBJBgwG6ZFE2BYyntKZodMCw67xBrLFVllCNg2KpQSoiyKmsiSHTJUpbxaJsLWnLNolnd3DaFjKixZIlMFKnlKkhrJVqdRB2hJRsU2MkhKgPEmLY6IUAg3QNiVKogmNFFXjK0VltEAqxSKNXedCjLZ0mgs6BAhgA03gA0wASBIijeBAfTWQ0SjL9v8UlPDMH3ZiCi7ndCHuR0BA+cSMeSyz5+x2KaozXO5MtFLPJsoasunQT0I4yuc1Euhjcg3E9jcQm4UkeUWOeD8RpaeS6FRi8qcNbSyseoI8Uu3oocGD/s7rqV1IIHC3MSLTDa11PWfsOzcq1XCt8L2qoL8HA0v87L8oJ8izXFnsBEsaKrGmKSA41pnyMeIAryotoMo1JZFiNHYhxaWWKC0miSLEghWEiw2k3eR9wu0TvpG4naD168SUh4wHYVgYQabFmqC3pgy1pNFF0C1EmeQ+4rMYTK2y6IKHMVpshoExNQ7yOUWxSoBNyYw9hC0oglmrnTMh0AFgAkAEaAFVmWPFPjElKiRcvxocXEmMrAPBjAH0TAhHlf2u40CoR/BRUHc2vUYn52EIjroeT4FAzi9+MlkxXJ652RwQCqbTnZnbo6WJVE12iJtGsGxWERxZ1Vh5gGHK6E8PqVuLySk+5QXtbhygpyXRg4p9QLKMlXDY3DVE8Cl9JtzJ+FT6kAS/HlbaTMubEqbR6o1SbHMwKJE9WVuY+0rcZVlEpWyyMQajcyCwKRTDkV0NrqbS2FlTI8PTJhJDpoNXDyNjI3oeaEnYyN5ww8nYG8b+yjnI2B3hMmHAjKKK3NsSq9pEgSshLXlLBqiNKAdrHhxMbHHcyN1E2IwS6TYcpoljjQu5mRxO8ws1JkdJJKGsMA8pO1iWXuqa7K6O1SbIocDGFFgAx4AZHtaG0nSCfSU5FY9cHdlS2kXBEMaoPA1KiXCk2MqMtJ2T4gp0/1HZfraV5m1BtdS3TxUskVLpfPwPKPtGyRqr061IByvgrC+q/DSxF/UfKZ8OXbcZM258O6pRRJ2e7GUmQPVXSegJt9d5Es7b9kI4EuprsvwK0RpSUN82XVwHBoyYbSF3ibhtpA9SRZNE+CQO1EH/rIR6r4vyl2JbmviZs72p/A2TU50HE5ikRNTiOI24r8XTmeaosi7IKIkRHkH0RLooqkx1dRaWUJZDhBIrkmyxUSxIQUiDAaJACEiBA0tEcg4IKgvKnIdMiIsJXJ8E3YEcUabX49ZVDK4SEkiPH51dSqixOxPlL56jcqQQjbKNmlJoESpGTFZN3sstEGhAl9EWcYUFjxGSFFvJIGloAAYvDB+MhoaxMLhgkEgsLDSRSTG09dF1BsSpF+Y85XlVwaLtNLbli35mXw2DOkpa2m6Ha2ogA6/e85lXwvA7WSdu/P/ACgvDiwtJgVy5KPP8cKe798BcC9IkXJ4DYRoW5UqIlSjbM5Wz9qdXRSrVqdS4vQxaEqSbW8VvDe4ml42l7UfoULIpOoy+qNVl+OqVEvVTQwNiL3B8wekxzpPhmqN1yhmKzejTNqtRVPGzEA26wjGUuiIk1Hqy+7IVKWIfvKTq60jc6SD42UgfQtNunxtStnP1WRONLxNgzTY2YEiJmlbkh1FlfjHmXJNF0IgCPvEjIscQ+gp4x1kKnR2Iq7S2M7F2keFqxm6J2h4rRt4uwa+IkPICgCtjJW8jHWMlp1ryiWWfgK4IkapKnkkJsIXrjrJbZOwYXvEbbCqBaySYitlLmG0sJiwVd4tsssctOM0wZJ3MKZFs0pnRKxLGAC2gB1oAMeAAdbEAcTCKlL3VZEpRj1dA7ZlTX4nUe4l0dNnl0gymWqwx6yQJj+1eEoIXqVNr2FlZmJPAAAbmWS0eWEd01S+IuPV4sktsHb9EVND7U6N7HB4zRw7zulO3XTqvaZm8fTcjWseVc7GXmS4+jiEerQZyguoFSm9Nw3MEN6jeYniUG+b4N6yuaVqnY3gZkXU29UQYqjffbfiCLgjzjNVyC54MviuyyVKoc7EFeZOy2sN77bAekdZ5VQjwx6mir0glIkDcDaI4qh7dnnWcU69QqwA1liGXuqbqF/dNzcn02mrH3aXUyZVkb6HqH2XYOomF7ytTVKjnSdKqoKJexsPMtHh4uPQy53dKXU2LXjPcVKiIqZXtkPaI2wuqVSxSfQO9SFoZfY3jQwS8SuWZvoG91tNHdJIq3Mq8eu8qUakWxlwQ4NJa1ZO4s1oxlAVyI61GLKBKkBdxvK1EfcEqlpLxoXcMKExNiQWMOGlUnRNjloERbRDYPi7gSuV+BXtbMtmWJAuXYSyEW1yWRxeZRYntGtPhvL44y3akAntg3IR+7DgUdqH6Q2E8HrCGaDKThZJBHVECSHvAASTYDiTwEEm3SIbSVszOcdqlF1oDUebn4B6dZ19P2U37WXj0ONqe14xuOFW/PwMbj80Zz4nuegufw4TtYsMMaqKo4ebLlyu5MFOL5Djsd/+JbtK1dWybKFV66Gt4uIT+EOfL6Tidu6ac9Nug/d5fw/6PQf6f1MMeq2SXvKk/Xr+ZddoccMNTBC66tRglCkOLVDw9hzM8Zix7nzwl1PbZcmxcct9C47LpVp0Atdg9RgWcjZQzNfSvkBYe0t3rnb0KlB0tzthlR7byizQgDEZgW2pgt5j4fnGcmxlFIdgmK3NQ26WBMIrkJU+gZiyCm2+1/XaM+lFS6lJhwj2Nt9pWi5rg9LynC93Rpp0Xf1O/wCc6+KG2CRwM0902worHaK7E7uRQWPVYyiKOtGoBjmLLoQysxgmZ9R4AuDfeWWPRbI4tHUkLQytUEWTRKQKGF5Wmh6JdcHMQUEROoyQtNhKJ9SaAsxzhKYhsvqNHG2YTtD2rJuE2HWWRxot2qJicyzJjxMuSIbKrE1iRGQpJh1sLmSCO74yAPoCnxj2UUFrGQrBcwxC011MfbmfSWYsUsstsRMmWOKO6R51n/aFqhKr8IOy38Pqx5mek0mhjhV+PmeZ1mvlmdeHkZ6q5YXY+3BflOhtSOfubBi1iPp0gupZVpkGJr6ahI4Cyt7i4MSTqVlkIboUTLW3BB8wfONOKkmn0YsLhJNdV0JWxz4nHUHPCiOH87BgSP8A9f6RPA6vTfhlPF6/l4H0DR6j8U45fT831PRaT2tOcjosZjQWUgfvbX9eP0vEfUeJVHBmjXBL1BRqKALOdNOoOZBNrGa4Jbegty6xV+a/uiwxuWYggtQcVVHDgH4keh4RniT6oIanD0mqZnsVmb03FDEBw+nUFFjZLkamtwFwd+djK5YqVpjOUG/ZdjMTmJoUDUAs24og82PwkjoOPy6zRoNG9RlrwXX/AD1MXaOtWmxer4RcfZX25L0xhcYxLJtTrMdyo/dc+XWd3VaRtd5jXxX6Hm8OrUZbJ9H0f9mepK1+E5O5nRJBLIinFoOSRD4ODwU7ItCMJEuQZXYwWmVqpFuPoU4qEGTPoXxSDUrm0rU2M4ogq4oyNzBRQtByYspNIiVE7sRK4uTZWkQVMSQJp6D0dh8YQjMfQStq5A48mHz/AB5ZiBJXLNCVIxGa19yOkviimTKirVLbRhRKYNwDAA61xABwQQJPoACPRnskDySDzztfnJerUVTsv3KdBazVm9blF9p6Xs7T7Mab6vn9P1PN9p6jdkaXRcfr+nyMrUPTlOqceK8yGu/gMH0Hxr20iKj4lHlwkLlFkuJAFd71XX+IAfTaUt3No0wVY0/IkwlS62PERsbtUJljTtBXZrEA1nbo6AHyCtf61J47tOEpyll8NzX2f2PZ9lTjGKxeO2L+6+56FRq3E4h2gug+4De0muSCXGoCpHEH5iO5OPKDG2nfiZqpgqin7qq6DoC62/0kRlqPQ0ylCfvRVkOZilh6ZqVmJLW1uxLVKhHwqLm54R4Y56iajD/wxZtRjwxcpcLy9TFVs1fE6nbYAkU05Kg4DzPUz1/Z+njgw7Y/N+Z4vtHUTz590vkvIEymoyO2k2IXUD0O/wCU04ly0Zs9OKfqeldie3RpOlKufuXIW5/9pzwIP8B5jlMms0Mci3wXtff/ALLtHq5Y3sm/Z+3/AEeuapweh2rIqzSjIQwTviJRHI4sQIp4m4mmORNEpg2Ne4it2y6BTkeKTJcFtlioFpXwFgbJcxaJTDqFIR9lkNkrU5KxpEWCYmkLQaHTKyqpKMByMqkWxfJgMzNqhhDoWyMnj0s7HrNC6FEuoMrdBAgbY33gAcE8N4IZokVNpIp77HM5HiawRHc8FVmPsLx8cN8lFeLoWctsXJ+B4oaxOtm4k6j6sdR/Ge1ilFUjxeS5y5ENTf1jiKPAHUxIIcD3HSVOXDNCxtNNi5e20aBGdFdmJ01b9bTNldZLNWBXjomptZr9ReWx4lZXJXGhuR1NI1/zk+wsPynJxab8TopR8W218Tqz1T02tjLwSSfwN9l2NDKCDsZ42cadPqe0i01aDmxgtuZFAQVu0SU1PeHYcX2A943dti71HqV9ftfhguq7E22XQ4Y+W4sJsj2Rqm1aped/4zFLtfS06lb+D/8ADzztBmlXE1jUc2FrU6d/Cig8B577nnO1j00dPKEY+Kd+pxcmpeoUpS8Kr0HZeNNOdfAqgcjP7WQky8eJz5R8XvNiZ/dSHM40t6gD14x74IUfaR712DzU18DRLG7IO7Y3uTp2Un2tPM9pQ7rM66Pk7Giyb8SvquC9epOXKZt2gWJaZsjDYRYSpeGF2K40HnD6hN0YeIylRV4yjpYeZhk4Q6dhAvaY+8GoESrvLVIuUOA6lXEsUytxJTXjbyNoFjMTtEch4orcBWLO69VMoyWWHn/aemyOfxl2MeZnadLXLuhSPGAtCyaEODPKSQSijbaBI7aBB7qI1lFFV2rfThK38y6B/eQv5zZ2et2oj6c/Qx6+W3Ty+n14PIG3ZxyN/wAdvpaeuXQ8s/BgqVuKN8S/5eRfh4ljh/EujISv3nlUQ/61IP6ylr2/iiy/2fwf5BeXpsTLoLgozvmiszr4gZl1HVGzS+6xaL+G/kfwjqXFkSj7VC5R/wCn/c3+4zP2Z/xo/P7ss7S/5D+X2LXL8UykoDsTdfzE8925o+7y96ukvuem7B1neYe6l1j9i5rau7LauXCcKL5o7zXBk8Rh2d9dVtVt1XfSD1nqeytBa76a48PX1/Q8p2vrqfcwfPj6egLiRuBOxNc0cbH0sBxZs/pt77H8pi1SqcX5NG7Tcwl6otStkTzAnSS9lHNu5skpUtKsesbZtQkpbpJEdKn4AT5n58IsV7KHlL22jT9k88fChSp2vdk5On7w9eBB9ZRqdLDPDbL6+QkNRLDk3R+fqj2bDV0q01qIbq6hlPkZ43JpZQm4y6o9RjyqcVKPRg+IUdZH4ZFu8goWU3kx0yjyiuTsuKeJW3GaUhCsx2JUsPKROG5DxdCNi1A4zL3HI+4rHxK3l6wliyEqY1bcZPdUK5kb5kL8ZPdi7getj1POSsZO8fgG31D0mbUyS9k04cblyzP9t6Q0AynE/aNGReyYvCKF3mpmZIuxhQaWuUb/AGqNaw+zZFg6QO/KaDINSihJY8BJ8BSByt9hJoD2RDIKQHtGR+zV78BTY+43H1AmrQ3+IhXmZdbX4ed+R4wr73HAz2aZ5SuKIsxwuqzKbMOB/WVzjfTqPhybeH0K6hizqCMLNe634ah08iLiULJztfDNU8S27o8otP2gaQV4cx0PMS/fxwY+7e6mA5ql1VvnKc6uKZo07qTQLQPhPofwlcfdLp+8ifKT92PVvxMTs3/jR+f3J7QX7xL5fYKrA2uvEbr6yzWaZajC4P5fETQ6l6bMpr5/AmwWaPWTcWA2N+ZHETz3Z3ZHeZN+VeyvDzf6ef0PSdpds93j2Yn7T8fJefx8hKo2M9W6So8em278StQXYn/LCURVuzY3UaAKgvc9XH5zDqVcU/6l9zdhdNr+llhSfUi+TaflN8HuijBJbZv15Caq8uth+MtkuSmLH1h4duQsJLXAsHb5CaQsADyhRXJ22zU9mO070F7ljdDfR/Kx5eh/GcvX6JZF3kfeX5nQ7P1Txvu5e6/yf6FlW7YjpODaPQ7QV+1p5CFk7SJu1jyLDaDv2lc84bidpC+fueciw2kRzt+sLJpEb5w/WFhSB3zR+phYUOwmMapURLnxECLOW2LY8I7pJHpuHo6VVRyE5Em5OzppUij7W0SyqvUx4umTVqjM1sqcWAXjLllsVYuSyzlRRwwU8SJXD2pmiUqgzPYTFkDSOE3tHJGMzHYcOcAJQGi2NR7LePRmspe2dW2Dreelfm6g/S839mRvUx+f2MPaUq00q9PueO0XsSp4cp6iL8Dz0latB7C6x2Z11KTGJ1F7G6nmCOhmXIvM34n5A2HxTd4QTs99rWtYbf55yqM33nPRl08Ue7tdUWOIF6PoZonzAy4+MoJhukqxl2TzJMnPgI6MR9BKuzeMTj5NoftH/dT80mHoJvRgZ1E2JHLiPzkLjgmXKsfV4SWLHqVtQ2U9TKXwjXHlgTjwr/Wsx6j3Yf8A0jZidyl/8sIyg31A/wAWr9Zp0zu0ZtVxT+Qcj3Y9AT+n6y9StszONJepIzbXPAfU8hHbpWKlzSHUubGQulsiXkhaYvJSIdIlxx+FxzFn/qBtf32955ztHTbJPJHo/ud7s3Vb491LqunqgXvpzDqi99ABe+gB3fQA41oAIa0AGGrACbLMTprU26MImRXFosxOpo9loNdQeoE5VHSB8wwneAeRhTJi6H90qr4rbSykkSrb4Mhnq/tLFV4LIxyp2aZYlspmYr0tB0mb4ys5M4bWPw732ksRBBqASKDcewx7M1Gb+0GrbCHzqIPlc/lOn2Tznv0Zzu1P9ivNo8nrJcahPRvnk4UXTpk9CvqWxjJ2hJw2ysrq9YrcEX6TPKVcGqEFLlMrKrXZSeJNpnl1VmuKqLLqiL0W9fymxe4c+T/aoEomUw6l8uhJlZs9ZfMN87/8SnRezlyw9b+o2t9rHin6V9AynVtcmbVLqzG43SHA33jLzIquCY7iMVlXXG5vM8lybYPgrcSmokb+FdS/1XnO1FznKP8ALG18bN+GoxT85U/gSZSxFQj1vLNJk3UyvWQSTRdYegwRqtgV7wqSCt1bSCNQvcA72Nt7GaseeKyPH49THPDLYp+HQhuCfE3O9hv9Bwl65fLE6LhBBrC1gCfKx3ljZUoOx2u27ewEG6Iq+ESUHBBBB0m978d+JEpyYlkg4voyYzeOamnyiJMorHgt/PrPJyxyi3F+B62ORSipLxJ0yCueUjaydxOnZmsYbWG4nXspV6ydobh47JPzaG0Nw8dkW5tDaG4eOyXUmG0LY9Oyigg3O28NqC2b/AbU1HlORkjtlR1oS3RsJvEGBMxpF1IBky5LcUtrA8oykIDfnHhHzDLmvoY7tvlxp1AwGx4y/G64MmX2lZnO/wBMtRQyE46MIfQNNYFRj/tRe1Ckt+LsT/apH/dOz2PH2py9DkdrS9mEfU8zoHa070ehxZ+ZGo0mR0Y79pDsTSDC/OE42rIxycXRQ4xSCp6ETDlXR+R08TTTRf4QfdtN0fdOZk99ACcZSuppYqNprf1U/qLfoZnT2at/1R+zLJLdpV/TL7kurlNNmeg9Bt7TR4GV9RqNykJjNWQYmnf1iTVluOVB2WUWOBxRsuk1aavdfHcaStmvsN/qZxs6vU147X/c7GJ1p78Ny+6MZ+2EVC54nc+/GVaXLtii3UYt7ZY9mK71MXZBqDIy1Ba47u1yT6Wv7SM+V8zTproxsOJKKg1afUtimltJFwfhNh9Z2dJm73GpfX4nH1WHu5tf5RLa56Dp18zNfxMd0vUcF3ud+g6QIbpcEywYhoez2YqAadQ8BdD5cxOL2nhjH9ouv3Oz2Xmm7xtceD8vQuf/ABWiOYnH3nZoac7pDnDeG0Ye0FKRvJ2kbdoU6Q3htI27RLyENwbSB+0PRZG5k7SJs+bkJG5k0a7KqpNJSwsSOE5meVzOnhjUUEVK1pQ2XKIlGreEZEyQXTaXxkVSRX5zhUqrZheM2KkecZ5kTKTp4SyOTzFnjvlGVqYdwSLS7cjO4s+kka0kzmK+0yhUqLSKozKoa5UXsxtbhvync7IyQjGabps43auPJKUHFWlZ55TwNYWtSqefgf8ASdZZoL+JfU5zwza91/QSthmB8SsDx3Vhf5yXlh/MvqRHDk/lf0Y03A4H5RJazDBcyX1LI6LPN8Qf0KTM0Ohj6zmZtfilxB2zq4dDljzNUWXZ+sXpEkeXrOrpZueNNnG1sFDLSIXWzGD6lidxG1/jon+pT7g/rM2fjUYpedouxc4Mi8qZ1Q2M0Pgpjyixwz3E0Qdoy5I0zqnGRLqEXwcTJDoWNNycFXUW2q0i2wuVIbY+V1Wc/Ol+Jg3/ACs3YZP8NNLwaKzMshw69yVQnvKS1DqJNmJYEA9Npn0uGFSTXSTRdq9Rki4uLpOKZLkmig57kBSdmI5jp6S/Lpsc8copGfFqssckZSfBLivLkZj7KbWSSs6HakU4RdeJFTcH8537OC00Sp/gg5JK3wiEnJ0uWXmAyFms1Q6R/CPiP6TzWv8A9QRhcNOrf8z6fJeP+dT0uh/0+5VPUOl/Kuvzf6fUvMNhEpiyKLc+d/W/GeUy6nLlnvySbZ6nHp8WKGzHFJFJm+WaLvT3TmOaH9J0NPqFkVPqc7PgeN2uhUEzUZjgYALeAHXgAl4ATYKxqIDw1C8WXRjQ95Ho6sAABwsJypPk6yXAgW8Qkk4QBcnNXsJO6idtkFPW52BPtHgpS6Iie2PVnYjI6lXbTb1mhYZsoeeEfEAb7PWO+ob+UtWGXmUvUw8jXgSwxjgJICwAznbDDXCN6g/iDM2pi63I3aKfLizBYyja8xxZ0WjK57U8JE6WBHM1L8CXsyfurf5aex0T/ZI8T2hxkHYtLNLJrkjE7iD43Zabfw1F+RMy6ziOOflJfmadLy5x84sXGixmjJwyrC7RNgKnKPhkV548WGPLWZ4kV5W2W0W2UJroYteq0mv/AE1P+Ziz/wC9jfx+xqxv9hl+T/MizF70MKw4Dv6ZP/11Lj/fIwcZsi+D/IbMrwYm+vK/Mrsrp3O/701RXBjzyqq8CwqixInmMnE38T1WN3BfAgKi97by7Hrc8OkvryU5NHhyLmP04Lzs8aV/h+85E77fy9DMev1WozKpS9nyRt7O0unwu4r2vN8mmpmcZo7SY42lbQ1kL+XuOUXlO0DSaplHjsnDEtSsD/0zw/tPL0M6OHVp8T+pzs2ja5gU1aiyGzqVPQi03KSfQxOLXUj1ySDtcAOuekCDgG6H5GAWX2XZ3VUAMhYdbbzPPTxlyjTDUuPDNfkiPiBqVSo6sLfKUfhZWX/ioVZeJkJPxN8o60a8WI9bXRB9HJ6a8r+s0RwQj4GeWpyS8Qunh1HACWpJFLk31JAsBRbSQKQGUFgt5IC3gBRdqqLFVdeC6gw8jz+kmbXcTj8H9CzTr9vF/FGHxybETjrhndfKMNn9E7zqYJcHJ1MXZJ2ZxAKlOY4+k9X2flUse3yPH9pYmp7vBlhjqfObZox4XXAVk3Zx8WADqSkWsao03DAEiwPHew95y+0M0FieO/a4Z1tDhm8neV7PKA8+y2pRIFRSL3KNyYA2uDNENRDPHdBlEtPPBPbMrcC/iHrLcL5EzR9llkzbmXN8mSK4EAvEGbotcob7vFqvxDCu+3IKyfrMeqdPG/6v7GrRrd3ifTb/AHB6SasAl/3MRUHs1ND+UMarUSXnFfcszS/d4vylX5DMkp62GkbkhV9bzXuW1s5+RPeo+No1VXsbW4kjfyM8xPmTZ6qDqKQz/wAmvzff0i7Rtw1OylRTfXYjgQN4riSptF0uFdVBbe3xH85hz6fbzHodHT6pS9mXUa2/CYmjemD1biLwMxLxKGQ8sCNLgMP4WAIjRnKL4Yk8cZLlDaWV0W4KB5cpvw6xPif1Obn0bXMPoGJkS/wibtyOc0yanlCj90SbQUx7ZUOghuRO1k2FysEgWG8jcidrNrgcOKahQOAjAEQIEgAsAOvABt4AUHfCZ7LaOFYQsKHh5NhQLm9bTRqMRcBTf05yzFj7ySh5iTyd0t/lyYLH095x5xcZNPwPQY5blZls6wtwZowToo1ELRkcvqdziVvwbwn0M9D2fm2zR5ntHBuxtfM19bcT0Z5lOj0vLcXSXDrRpABqaUlFtt2IvUI53LKfeePzSbySb62z2OGKUIpdKM59oeASnRpMXu7kkLqLWG3iF+F99vLymzs3d3jXhXJl7Q292n43wea30t7zrJ7Wc2t0SzLc5fJ8mKju/AEiydjZddi11tjweJy/EafUNTP5GY9V/A/6kbtOqUkv5WDjfLqqod1xNMN/ch/SLkf7ykvKvzGxr93bl52voT5K4pPSbkjKx+e83zhcHH0OR3tZVP1PcWdSisOYBnl5OmetXJXVa634St5KHUGKiqeUqlmoNhKtFekpeoYbCizfLdN3piw5r08x+kzzipco6Gn1H8MijbjeUUdHcNKxaGs4iLQbhA9pFBwyxweZECxO0uhllHgzZtNGfPiWFM6+DH05zTCe7ozDLE4dUS/s585ZtkLuRaZLgrEsfaX4oVyyrJPwReAy8pHXgAl4AdABIAdeAGb/AGczHTNFj1w5jEWTJRkkCYvCB6boeDKQfcSzHJwkpLwEyRUouL8TzYnwWO7UyabeqmwPuIna+DZn3rpJWaux9R3mDa+sfZfyKjMFvOdDhnVnyjD9oMNY6hynV02Q4+rx8WX2BxGumjdQL+vOevxZN0EzxWbFsyNFxgM/q0AwUI4K6SKi6hp6cdxvzmXPocWWW52n6GvBrcuOO1U/iVGOxL1G1OfQAAKPQCWQwwxKoKhMmaeV3NgFaleEo2NCdDabECx4DhBN9GTJJ8oISmDLKRU5NGj7BYbvq9ZadRF00XVywJJWr4DpAI4XuTynN1+dKKivP7G/Q4ZOW5+RLjqOCpUK1HBVWcGpRY6mVizqDdlI3Isd+hETSrLLMpTXgyzVyxxwuMX5FY1SwA5zsnn9t8ns+R1e9w1Jh/APnaeW1MNuSS9T1unmp4oy9B1TCmZXE0qQ+nTIiPHYbiRVaR3KIsR8OTxjLEg3FRmWQMfHS4804X9POVZNPfMTXh1W3iRmqoKsQwIPMEEETHKDXDOhGaatMXvIlDWQ1GhRKZC1SG0ZMsMuxLEgKCTytBKV8CS21yanLqeIPxKtv5hv9Juxd9/Ec/MsHh1NHQSwHKbUYGSSSBYAJADoAdABJAFaEmei2x4WTRFjwkmiBmKYKjseSk/SPGNtIVulZ4pgMdeowPCqT7NckfpO52rpe90/HWP+M5PY2r7rUtPpL7+BJihxBnjT21mdzfDhgRNeGdMyZ4WiryzM0RRTbYg2vynqtNqoqCTPIarSTc3JFsaoIuNxNyknyjn7WuGRlpDYyQwxbGGsQNzwkOSXUZJvhFdiccW8NPhzPMzPPM5cR6GrHgUeZ9RuHonpCEWNOaLrBU9Iufaa4Kkc7NLe6QSjXMeypqkeyfZ2+rBrfkzD6mcDXqszO92dK9OvmaY0xMVG6xO7EKCxQkmgsXTABbQAhxWDp1BaoisPMbj0PKK4qXUaM5R6Mo8Z2PpNvTZkPT4l/X6yiWmi+hphrJrryVVbsbXHwujeuoH8JU9K/AvWtj4oZhOxtQn70gDyIP1hHTPxJlrI/wAJqcrySlQFlG/XnNMcaiY8maU+pZiWFR14WB14WB2qFgJeFgdeQB14AJeQSCSsYcIEDhGIK/tC9sNXP/xt+Eu0/OWPxRTqHWKT9GeDX49Qdp6p88HmYuqZdCv3iB+fBv6hPE6/Tdxma8Hyj3mg1S1GFS8ej+JWYtLzLF0apqzHZnh9NQ+e4na0s90aOHqobJjcPWdPhPty+U3wc4dDBOEJ9SwpZnf4hY9RwmiOe/eRllpq91klXGgC438hGlkVcCRwtvngAes7ncG3TlKblJ8o1KEYLhhmGo8yLTRGBnyT8EH01AlqpGeTYQzxrKUiSiZNiyR7J9m1J1wvjFgzFk6lT/hnE18ovLwdns2Mlh5+RrLzEdA68AOvADrwA68AOvADrwA68gBdUCaE1QJELSAE1QJEvIA7VCwO1QsDtUAO1QA68AB7ysk6ADgZIFX2rTVhMQOH3bfhNGmdZYv1KNSrxSXozwqsbNfynp75PNR6E+WYmz6Twfb0bkZyu1cCy4t3ijsdkah4su3wkT4tZ5ZHrGzO53htS35jf2m7STqdPxMOrhcL8ilp1SvHcTsxk4/A4soqRY0GRuAmqMoyMs1OPUnWmo5SxJFTk2SC0bcK7OLSLCiRXk2I0P1wsignDtuPUSd1KyqUb4PojLlC0qagWAUWHtPOSlbbZ6WMUopIJ1SLGO1QsKOvCwoTVCwo7VCwF1QsBGeQ2TQ3XIsmjtcLChjVIBQ01ZBNCd7AKFFWAUODwAXXCwE1SLA7VCwE1wsmj//Z"/>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
        <p:nvSpPr>
          <p:cNvPr id="5" name="AutoShape 4" descr="data:image/jpeg;base64,/9j/4AAQSkZJRgABAQAAAQABAAD/2wCEAAkGBxMSEhISEBQVFBQUFBQUEBAUFBAUEBQQFBUWFhQVFRQYHCggGBolHBQUITEhJSkrLi4uFx8zODMtNygtLisBCgoKDg0OGhAQGiwkHCQsLCwsLCwsLCwsLCwsLCwsLCwsLCwsLCwsLCwsLCwsLCwsLCwsLCwsLCwsLCwsLCwsLP/AABEIALcBEwMBEQACEQEDEQH/xAAcAAABBQEBAQAAAAAAAAAAAAAEAQIDBQYABwj/xABAEAACAQIEAwYDBQcDAgcAAAABAgADEQQFEiExQVEGEyJhcYEykaEHI7HB0RRCUmJygvCSsuFTwhUWM0Njc6L/xAAbAQACAwEBAQAAAAAAAAAAAAAAAgEDBAUGB//EADcRAAICAQMBBQYDBwUBAAAAAAABAhEDBBIhMQUTQVFhIjJxgZGxFKHRIyRCUmLB8AYzNOHxcv/aAAwDAQACEQMRAD8A9XWZy4QiAHWjIg6ACGBA0qIEUN0iSFCqd5AUGo0hkgmYYpaaM9QhVUFmY8ABxMRsZRPJu3Xbh3DUqXhQ7Aj4yvA6uYv0/wADRj4sfoeaVX1G7E/O8cQj3HDcfIyQCEr3HmPLf/mG0mzZdiO31fBMEYmrhyRqpE7p1NIn4T5cD5XvE5QNJnvOV5jTxNJK1Bg9NxdWHyII5EG4I8pN2JVBJBgwG6ZFE2BYyntKZodMCw67xBrLFVllCNg2KpQSoiyKmsiSHTJUpbxaJsLWnLNolnd3DaFjKixZIlMFKnlKkhrJVqdRB2hJRsU2MkhKgPEmLY6IUAg3QNiVKogmNFFXjK0VltEAqxSKNXedCjLZ0mgs6BAhgA03gA0wASBIijeBAfTWQ0SjL9v8UlPDMH3ZiCi7ndCHuR0BA+cSMeSyz5+x2KaozXO5MtFLPJsoasunQT0I4yuc1Euhjcg3E9jcQm4UkeUWOeD8RpaeS6FRi8qcNbSyseoI8Uu3oocGD/s7rqV1IIHC3MSLTDa11PWfsOzcq1XCt8L2qoL8HA0v87L8oJ8izXFnsBEsaKrGmKSA41pnyMeIAryotoMo1JZFiNHYhxaWWKC0miSLEghWEiw2k3eR9wu0TvpG4naD168SUh4wHYVgYQabFmqC3pgy1pNFF0C1EmeQ+4rMYTK2y6IKHMVpshoExNQ7yOUWxSoBNyYw9hC0oglmrnTMh0AFgAkAEaAFVmWPFPjElKiRcvxocXEmMrAPBjAH0TAhHlf2u40CoR/BRUHc2vUYn52EIjroeT4FAzi9+MlkxXJ652RwQCqbTnZnbo6WJVE12iJtGsGxWERxZ1Vh5gGHK6E8PqVuLySk+5QXtbhygpyXRg4p9QLKMlXDY3DVE8Cl9JtzJ+FT6kAS/HlbaTMubEqbR6o1SbHMwKJE9WVuY+0rcZVlEpWyyMQajcyCwKRTDkV0NrqbS2FlTI8PTJhJDpoNXDyNjI3oeaEnYyN5ww8nYG8b+yjnI2B3hMmHAjKKK3NsSq9pEgSshLXlLBqiNKAdrHhxMbHHcyN1E2IwS6TYcpoljjQu5mRxO8ws1JkdJJKGsMA8pO1iWXuqa7K6O1SbIocDGFFgAx4AZHtaG0nSCfSU5FY9cHdlS2kXBEMaoPA1KiXCk2MqMtJ2T4gp0/1HZfraV5m1BtdS3TxUskVLpfPwPKPtGyRqr061IByvgrC+q/DSxF/UfKZ8OXbcZM258O6pRRJ2e7GUmQPVXSegJt9d5Es7b9kI4EuprsvwK0RpSUN82XVwHBoyYbSF3ibhtpA9SRZNE+CQO1EH/rIR6r4vyl2JbmviZs72p/A2TU50HE5ikRNTiOI24r8XTmeaosi7IKIkRHkH0RLooqkx1dRaWUJZDhBIrkmyxUSxIQUiDAaJACEiBA0tEcg4IKgvKnIdMiIsJXJ8E3YEcUabX49ZVDK4SEkiPH51dSqixOxPlL56jcqQQjbKNmlJoESpGTFZN3sstEGhAl9EWcYUFjxGSFFvJIGloAAYvDB+MhoaxMLhgkEgsLDSRSTG09dF1BsSpF+Y85XlVwaLtNLbli35mXw2DOkpa2m6Ha2ogA6/e85lXwvA7WSdu/P/ACgvDiwtJgVy5KPP8cKe798BcC9IkXJ4DYRoW5UqIlSjbM5Wz9qdXRSrVqdS4vQxaEqSbW8VvDe4ml42l7UfoULIpOoy+qNVl+OqVEvVTQwNiL3B8wekxzpPhmqN1yhmKzejTNqtRVPGzEA26wjGUuiIk1Hqy+7IVKWIfvKTq60jc6SD42UgfQtNunxtStnP1WRONLxNgzTY2YEiJmlbkh1FlfjHmXJNF0IgCPvEjIscQ+gp4x1kKnR2Iq7S2M7F2keFqxm6J2h4rRt4uwa+IkPICgCtjJW8jHWMlp1ryiWWfgK4IkapKnkkJsIXrjrJbZOwYXvEbbCqBaySYitlLmG0sJiwVd4tsssctOM0wZJ3MKZFs0pnRKxLGAC2gB1oAMeAAdbEAcTCKlL3VZEpRj1dA7ZlTX4nUe4l0dNnl0gymWqwx6yQJj+1eEoIXqVNr2FlZmJPAAAbmWS0eWEd01S+IuPV4sktsHb9EVND7U6N7HB4zRw7zulO3XTqvaZm8fTcjWseVc7GXmS4+jiEerQZyguoFSm9Nw3MEN6jeYniUG+b4N6yuaVqnY3gZkXU29UQYqjffbfiCLgjzjNVyC54MviuyyVKoc7EFeZOy2sN77bAekdZ5VQjwx6mir0glIkDcDaI4qh7dnnWcU69QqwA1liGXuqbqF/dNzcn02mrH3aXUyZVkb6HqH2XYOomF7ytTVKjnSdKqoKJexsPMtHh4uPQy53dKXU2LXjPcVKiIqZXtkPaI2wuqVSxSfQO9SFoZfY3jQwS8SuWZvoG91tNHdJIq3Mq8eu8qUakWxlwQ4NJa1ZO4s1oxlAVyI61GLKBKkBdxvK1EfcEqlpLxoXcMKExNiQWMOGlUnRNjloERbRDYPi7gSuV+BXtbMtmWJAuXYSyEW1yWRxeZRYntGtPhvL44y3akAntg3IR+7DgUdqH6Q2E8HrCGaDKThZJBHVECSHvAASTYDiTwEEm3SIbSVszOcdqlF1oDUebn4B6dZ19P2U37WXj0ONqe14xuOFW/PwMbj80Zz4nuegufw4TtYsMMaqKo4ebLlyu5MFOL5Djsd/+JbtK1dWybKFV66Gt4uIT+EOfL6Tidu6ac9Nug/d5fw/6PQf6f1MMeq2SXvKk/Xr+ZddoccMNTBC66tRglCkOLVDw9hzM8Zix7nzwl1PbZcmxcct9C47LpVp0Atdg9RgWcjZQzNfSvkBYe0t3rnb0KlB0tzthlR7byizQgDEZgW2pgt5j4fnGcmxlFIdgmK3NQ26WBMIrkJU+gZiyCm2+1/XaM+lFS6lJhwj2Nt9pWi5rg9LynC93Rpp0Xf1O/wCc6+KG2CRwM0902worHaK7E7uRQWPVYyiKOtGoBjmLLoQysxgmZ9R4AuDfeWWPRbI4tHUkLQytUEWTRKQKGF5Wmh6JdcHMQUEROoyQtNhKJ9SaAsxzhKYhsvqNHG2YTtD2rJuE2HWWRxot2qJicyzJjxMuSIbKrE1iRGQpJh1sLmSCO74yAPoCnxj2UUFrGQrBcwxC011MfbmfSWYsUsstsRMmWOKO6R51n/aFqhKr8IOy38Pqx5mek0mhjhV+PmeZ1mvlmdeHkZ6q5YXY+3BflOhtSOfubBi1iPp0gupZVpkGJr6ahI4Cyt7i4MSTqVlkIboUTLW3BB8wfONOKkmn0YsLhJNdV0JWxz4nHUHPCiOH87BgSP8A9f6RPA6vTfhlPF6/l4H0DR6j8U45fT831PRaT2tOcjosZjQWUgfvbX9eP0vEfUeJVHBmjXBL1BRqKALOdNOoOZBNrGa4Jbegty6xV+a/uiwxuWYggtQcVVHDgH4keh4RniT6oIanD0mqZnsVmb03FDEBw+nUFFjZLkamtwFwd+djK5YqVpjOUG/ZdjMTmJoUDUAs24og82PwkjoOPy6zRoNG9RlrwXX/AD1MXaOtWmxer4RcfZX25L0xhcYxLJtTrMdyo/dc+XWd3VaRtd5jXxX6Hm8OrUZbJ9H0f9mepK1+E5O5nRJBLIinFoOSRD4ODwU7ItCMJEuQZXYwWmVqpFuPoU4qEGTPoXxSDUrm0rU2M4ogq4oyNzBRQtByYspNIiVE7sRK4uTZWkQVMSQJp6D0dh8YQjMfQStq5A48mHz/AB5ZiBJXLNCVIxGa19yOkviimTKirVLbRhRKYNwDAA61xABwQQJPoACPRnskDySDzztfnJerUVTsv3KdBazVm9blF9p6Xs7T7Mab6vn9P1PN9p6jdkaXRcfr+nyMrUPTlOqceK8yGu/gMH0Hxr20iKj4lHlwkLlFkuJAFd71XX+IAfTaUt3No0wVY0/IkwlS62PERsbtUJljTtBXZrEA1nbo6AHyCtf61J47tOEpyll8NzX2f2PZ9lTjGKxeO2L+6+56FRq3E4h2gug+4De0muSCXGoCpHEH5iO5OPKDG2nfiZqpgqin7qq6DoC62/0kRlqPQ0ylCfvRVkOZilh6ZqVmJLW1uxLVKhHwqLm54R4Y56iajD/wxZtRjwxcpcLy9TFVs1fE6nbYAkU05Kg4DzPUz1/Z+njgw7Y/N+Z4vtHUTz590vkvIEymoyO2k2IXUD0O/wCU04ly0Zs9OKfqeldie3RpOlKufuXIW5/9pzwIP8B5jlMms0Mci3wXtff/ALLtHq5Y3sm/Z+3/AEeuapweh2rIqzSjIQwTviJRHI4sQIp4m4mmORNEpg2Ne4it2y6BTkeKTJcFtlioFpXwFgbJcxaJTDqFIR9lkNkrU5KxpEWCYmkLQaHTKyqpKMByMqkWxfJgMzNqhhDoWyMnj0s7HrNC6FEuoMrdBAgbY33gAcE8N4IZokVNpIp77HM5HiawRHc8FVmPsLx8cN8lFeLoWctsXJ+B4oaxOtm4k6j6sdR/Ge1ilFUjxeS5y5ENTf1jiKPAHUxIIcD3HSVOXDNCxtNNi5e20aBGdFdmJ01b9bTNldZLNWBXjomptZr9ReWx4lZXJXGhuR1NI1/zk+wsPynJxab8TopR8W218Tqz1T02tjLwSSfwN9l2NDKCDsZ42cadPqe0i01aDmxgtuZFAQVu0SU1PeHYcX2A943dti71HqV9ftfhguq7E22XQ4Y+W4sJsj2Rqm1aped/4zFLtfS06lb+D/8ADzztBmlXE1jUc2FrU6d/Cig8B577nnO1j00dPKEY+Kd+pxcmpeoUpS8Kr0HZeNNOdfAqgcjP7WQky8eJz5R8XvNiZ/dSHM40t6gD14x74IUfaR712DzU18DRLG7IO7Y3uTp2Un2tPM9pQ7rM66Pk7Giyb8SvquC9epOXKZt2gWJaZsjDYRYSpeGF2K40HnD6hN0YeIylRV4yjpYeZhk4Q6dhAvaY+8GoESrvLVIuUOA6lXEsUytxJTXjbyNoFjMTtEch4orcBWLO69VMoyWWHn/aemyOfxl2MeZnadLXLuhSPGAtCyaEODPKSQSijbaBI7aBB7qI1lFFV2rfThK38y6B/eQv5zZ2et2oj6c/Qx6+W3Ty+n14PIG3ZxyN/wAdvpaeuXQ8s/BgqVuKN8S/5eRfh4ljh/EujISv3nlUQ/61IP6ylr2/iiy/2fwf5BeXpsTLoLgozvmiszr4gZl1HVGzS+6xaL+G/kfwjqXFkSj7VC5R/wCn/c3+4zP2Z/xo/P7ss7S/5D+X2LXL8UykoDsTdfzE8925o+7y96ukvuem7B1neYe6l1j9i5rau7LauXCcKL5o7zXBk8Rh2d9dVtVt1XfSD1nqeytBa76a48PX1/Q8p2vrqfcwfPj6egLiRuBOxNc0cbH0sBxZs/pt77H8pi1SqcX5NG7Tcwl6otStkTzAnSS9lHNu5skpUtKsesbZtQkpbpJEdKn4AT5n58IsV7KHlL22jT9k88fChSp2vdk5On7w9eBB9ZRqdLDPDbL6+QkNRLDk3R+fqj2bDV0q01qIbq6hlPkZ43JpZQm4y6o9RjyqcVKPRg+IUdZH4ZFu8goWU3kx0yjyiuTsuKeJW3GaUhCsx2JUsPKROG5DxdCNi1A4zL3HI+4rHxK3l6wliyEqY1bcZPdUK5kb5kL8ZPdi7getj1POSsZO8fgG31D0mbUyS9k04cblyzP9t6Q0AynE/aNGReyYvCKF3mpmZIuxhQaWuUb/AGqNaw+zZFg6QO/KaDINSihJY8BJ8BSByt9hJoD2RDIKQHtGR+zV78BTY+43H1AmrQ3+IhXmZdbX4ed+R4wr73HAz2aZ5SuKIsxwuqzKbMOB/WVzjfTqPhybeH0K6hizqCMLNe634ah08iLiULJztfDNU8S27o8otP2gaQV4cx0PMS/fxwY+7e6mA5ql1VvnKc6uKZo07qTQLQPhPofwlcfdLp+8ifKT92PVvxMTs3/jR+f3J7QX7xL5fYKrA2uvEbr6yzWaZajC4P5fETQ6l6bMpr5/AmwWaPWTcWA2N+ZHETz3Z3ZHeZN+VeyvDzf6ef0PSdpds93j2Yn7T8fJefx8hKo2M9W6So8em278StQXYn/LCURVuzY3UaAKgvc9XH5zDqVcU/6l9zdhdNr+llhSfUi+TaflN8HuijBJbZv15Caq8uth+MtkuSmLH1h4duQsJLXAsHb5CaQsADyhRXJ22zU9mO070F7ljdDfR/Kx5eh/GcvX6JZF3kfeX5nQ7P1Txvu5e6/yf6FlW7YjpODaPQ7QV+1p5CFk7SJu1jyLDaDv2lc84bidpC+fueciw2kRzt+sLJpEb5w/WFhSB3zR+phYUOwmMapURLnxECLOW2LY8I7pJHpuHo6VVRyE5Em5OzppUij7W0SyqvUx4umTVqjM1sqcWAXjLllsVYuSyzlRRwwU8SJXD2pmiUqgzPYTFkDSOE3tHJGMzHYcOcAJQGi2NR7LePRmspe2dW2Dreelfm6g/S839mRvUx+f2MPaUq00q9PueO0XsSp4cp6iL8Dz0latB7C6x2Z11KTGJ1F7G6nmCOhmXIvM34n5A2HxTd4QTs99rWtYbf55yqM33nPRl08Ue7tdUWOIF6PoZonzAy4+MoJhukqxl2TzJMnPgI6MR9BKuzeMTj5NoftH/dT80mHoJvRgZ1E2JHLiPzkLjgmXKsfV4SWLHqVtQ2U9TKXwjXHlgTjwr/Wsx6j3Yf8A0jZidyl/8sIyg31A/wAWr9Zp0zu0ZtVxT+Qcj3Y9AT+n6y9StszONJepIzbXPAfU8hHbpWKlzSHUubGQulsiXkhaYvJSIdIlxx+FxzFn/qBtf32955ztHTbJPJHo/ud7s3Vb491LqunqgXvpzDqi99ABe+gB3fQA41oAIa0AGGrACbLMTprU26MImRXFosxOpo9loNdQeoE5VHSB8wwneAeRhTJi6H90qr4rbSykkSrb4Mhnq/tLFV4LIxyp2aZYlspmYr0tB0mb4ys5M4bWPw732ksRBBqASKDcewx7M1Gb+0GrbCHzqIPlc/lOn2Tznv0Zzu1P9ivNo8nrJcahPRvnk4UXTpk9CvqWxjJ2hJw2ysrq9YrcEX6TPKVcGqEFLlMrKrXZSeJNpnl1VmuKqLLqiL0W9fymxe4c+T/aoEomUw6l8uhJlZs9ZfMN87/8SnRezlyw9b+o2t9rHin6V9AynVtcmbVLqzG43SHA33jLzIquCY7iMVlXXG5vM8lybYPgrcSmokb+FdS/1XnO1FznKP8ALG18bN+GoxT85U/gSZSxFQj1vLNJk3UyvWQSTRdYegwRqtgV7wqSCt1bSCNQvcA72Nt7GaseeKyPH49THPDLYp+HQhuCfE3O9hv9Bwl65fLE6LhBBrC1gCfKx3ljZUoOx2u27ewEG6Iq+ESUHBBBB0m978d+JEpyYlkg4voyYzeOamnyiJMorHgt/PrPJyxyi3F+B62ORSipLxJ0yCueUjaydxOnZmsYbWG4nXspV6ydobh47JPzaG0Nw8dkW5tDaG4eOyXUmG0LY9Oyigg3O28NqC2b/AbU1HlORkjtlR1oS3RsJvEGBMxpF1IBky5LcUtrA8oykIDfnHhHzDLmvoY7tvlxp1AwGx4y/G64MmX2lZnO/wBMtRQyE46MIfQNNYFRj/tRe1Ckt+LsT/apH/dOz2PH2py9DkdrS9mEfU8zoHa070ehxZ+ZGo0mR0Y79pDsTSDC/OE42rIxycXRQ4xSCp6ETDlXR+R08TTTRf4QfdtN0fdOZk99ACcZSuppYqNprf1U/qLfoZnT2at/1R+zLJLdpV/TL7kurlNNmeg9Bt7TR4GV9RqNykJjNWQYmnf1iTVluOVB2WUWOBxRsuk1aavdfHcaStmvsN/qZxs6vU147X/c7GJ1p78Ny+6MZ+2EVC54nc+/GVaXLtii3UYt7ZY9mK71MXZBqDIy1Ba47u1yT6Wv7SM+V8zTproxsOJKKg1afUtimltJFwfhNh9Z2dJm73GpfX4nH1WHu5tf5RLa56Dp18zNfxMd0vUcF3ud+g6QIbpcEywYhoez2YqAadQ8BdD5cxOL2nhjH9ouv3Oz2Xmm7xtceD8vQuf/ABWiOYnH3nZoac7pDnDeG0Ye0FKRvJ2kbdoU6Q3htI27RLyENwbSB+0PRZG5k7SJs+bkJG5k0a7KqpNJSwsSOE5meVzOnhjUUEVK1pQ2XKIlGreEZEyQXTaXxkVSRX5zhUqrZheM2KkecZ5kTKTp4SyOTzFnjvlGVqYdwSLS7cjO4s+kka0kzmK+0yhUqLSKozKoa5UXsxtbhvync7IyQjGabps43auPJKUHFWlZ55TwNYWtSqefgf8ASdZZoL+JfU5zwza91/QSthmB8SsDx3Vhf5yXlh/MvqRHDk/lf0Y03A4H5RJazDBcyX1LI6LPN8Qf0KTM0Ohj6zmZtfilxB2zq4dDljzNUWXZ+sXpEkeXrOrpZueNNnG1sFDLSIXWzGD6lidxG1/jon+pT7g/rM2fjUYpedouxc4Mi8qZ1Q2M0Pgpjyixwz3E0Qdoy5I0zqnGRLqEXwcTJDoWNNycFXUW2q0i2wuVIbY+V1Wc/Ol+Jg3/ACs3YZP8NNLwaKzMshw69yVQnvKS1DqJNmJYEA9Npn0uGFSTXSTRdq9Rki4uLpOKZLkmig57kBSdmI5jp6S/Lpsc8copGfFqssckZSfBLivLkZj7KbWSSs6HakU4RdeJFTcH8537OC00Sp/gg5JK3wiEnJ0uWXmAyFms1Q6R/CPiP6TzWv8A9QRhcNOrf8z6fJeP+dT0uh/0+5VPUOl/Kuvzf6fUvMNhEpiyKLc+d/W/GeUy6nLlnvySbZ6nHp8WKGzHFJFJm+WaLvT3TmOaH9J0NPqFkVPqc7PgeN2uhUEzUZjgYALeAHXgAl4ATYKxqIDw1C8WXRjQ95Ho6sAABwsJypPk6yXAgW8Qkk4QBcnNXsJO6idtkFPW52BPtHgpS6Iie2PVnYjI6lXbTb1mhYZsoeeEfEAb7PWO+ob+UtWGXmUvUw8jXgSwxjgJICwAznbDDXCN6g/iDM2pi63I3aKfLizBYyja8xxZ0WjK57U8JE6WBHM1L8CXsyfurf5aex0T/ZI8T2hxkHYtLNLJrkjE7iD43Zabfw1F+RMy6ziOOflJfmadLy5x84sXGixmjJwyrC7RNgKnKPhkV548WGPLWZ4kV5W2W0W2UJroYteq0mv/AE1P+Ziz/wC9jfx+xqxv9hl+T/MizF70MKw4Dv6ZP/11Lj/fIwcZsi+D/IbMrwYm+vK/Mrsrp3O/701RXBjzyqq8CwqixInmMnE38T1WN3BfAgKi97by7Hrc8OkvryU5NHhyLmP04Lzs8aV/h+85E77fy9DMev1WozKpS9nyRt7O0unwu4r2vN8mmpmcZo7SY42lbQ1kL+XuOUXlO0DSaplHjsnDEtSsD/0zw/tPL0M6OHVp8T+pzs2ja5gU1aiyGzqVPQi03KSfQxOLXUj1ySDtcAOuekCDgG6H5GAWX2XZ3VUAMhYdbbzPPTxlyjTDUuPDNfkiPiBqVSo6sLfKUfhZWX/ioVZeJkJPxN8o60a8WI9bXRB9HJ6a8r+s0RwQj4GeWpyS8Qunh1HACWpJFLk31JAsBRbSQKQGUFgt5IC3gBRdqqLFVdeC6gw8jz+kmbXcTj8H9CzTr9vF/FGHxybETjrhndfKMNn9E7zqYJcHJ1MXZJ2ZxAKlOY4+k9X2flUse3yPH9pYmp7vBlhjqfObZox4XXAVk3Zx8WADqSkWsao03DAEiwPHew95y+0M0FieO/a4Z1tDhm8neV7PKA8+y2pRIFRSL3KNyYA2uDNENRDPHdBlEtPPBPbMrcC/iHrLcL5EzR9llkzbmXN8mSK4EAvEGbotcob7vFqvxDCu+3IKyfrMeqdPG/6v7GrRrd3ifTb/AHB6SasAl/3MRUHs1ND+UMarUSXnFfcszS/d4vylX5DMkp62GkbkhV9bzXuW1s5+RPeo+No1VXsbW4kjfyM8xPmTZ6qDqKQz/wAmvzff0i7Rtw1OylRTfXYjgQN4riSptF0uFdVBbe3xH85hz6fbzHodHT6pS9mXUa2/CYmjemD1biLwMxLxKGQ8sCNLgMP4WAIjRnKL4Yk8cZLlDaWV0W4KB5cpvw6xPif1Obn0bXMPoGJkS/wibtyOc0yanlCj90SbQUx7ZUOghuRO1k2FysEgWG8jcidrNrgcOKahQOAjAEQIEgAsAOvABt4AUHfCZ7LaOFYQsKHh5NhQLm9bTRqMRcBTf05yzFj7ySh5iTyd0t/lyYLH095x5xcZNPwPQY5blZls6wtwZowToo1ELRkcvqdziVvwbwn0M9D2fm2zR5ntHBuxtfM19bcT0Z5lOj0vLcXSXDrRpABqaUlFtt2IvUI53LKfeePzSbySb62z2OGKUIpdKM59oeASnRpMXu7kkLqLWG3iF+F99vLymzs3d3jXhXJl7Q292n43wea30t7zrJ7Wc2t0SzLc5fJ8mKju/AEiydjZddi11tjweJy/EafUNTP5GY9V/A/6kbtOqUkv5WDjfLqqod1xNMN/ch/SLkf7ykvKvzGxr93bl52voT5K4pPSbkjKx+e83zhcHH0OR3tZVP1PcWdSisOYBnl5OmetXJXVa634St5KHUGKiqeUqlmoNhKtFekpeoYbCizfLdN3piw5r08x+kzzipco6Gn1H8MijbjeUUdHcNKxaGs4iLQbhA9pFBwyxweZECxO0uhllHgzZtNGfPiWFM6+DH05zTCe7ozDLE4dUS/s585ZtkLuRaZLgrEsfaX4oVyyrJPwReAy8pHXgAl4AdABIAdeAGb/AGczHTNFj1w5jEWTJRkkCYvCB6boeDKQfcSzHJwkpLwEyRUouL8TzYnwWO7UyabeqmwPuIna+DZn3rpJWaux9R3mDa+sfZfyKjMFvOdDhnVnyjD9oMNY6hynV02Q4+rx8WX2BxGumjdQL+vOevxZN0EzxWbFsyNFxgM/q0AwUI4K6SKi6hp6cdxvzmXPocWWW52n6GvBrcuOO1U/iVGOxL1G1OfQAAKPQCWQwwxKoKhMmaeV3NgFaleEo2NCdDabECx4DhBN9GTJJ8oISmDLKRU5NGj7BYbvq9ZadRF00XVywJJWr4DpAI4XuTynN1+dKKivP7G/Q4ZOW5+RLjqOCpUK1HBVWcGpRY6mVizqDdlI3Isd+hETSrLLMpTXgyzVyxxwuMX5FY1SwA5zsnn9t8ns+R1e9w1Jh/APnaeW1MNuSS9T1unmp4oy9B1TCmZXE0qQ+nTIiPHYbiRVaR3KIsR8OTxjLEg3FRmWQMfHS4804X9POVZNPfMTXh1W3iRmqoKsQwIPMEEETHKDXDOhGaatMXvIlDWQ1GhRKZC1SG0ZMsMuxLEgKCTytBKV8CS21yanLqeIPxKtv5hv9Juxd9/Ec/MsHh1NHQSwHKbUYGSSSBYAJADoAdABJAFaEmei2x4WTRFjwkmiBmKYKjseSk/SPGNtIVulZ4pgMdeowPCqT7NckfpO52rpe90/HWP+M5PY2r7rUtPpL7+BJihxBnjT21mdzfDhgRNeGdMyZ4WiryzM0RRTbYg2vynqtNqoqCTPIarSTc3JFsaoIuNxNyknyjn7WuGRlpDYyQwxbGGsQNzwkOSXUZJvhFdiccW8NPhzPMzPPM5cR6GrHgUeZ9RuHonpCEWNOaLrBU9Iufaa4Kkc7NLe6QSjXMeypqkeyfZ2+rBrfkzD6mcDXqszO92dK9OvmaY0xMVG6xO7EKCxQkmgsXTABbQAhxWDp1BaoisPMbj0PKK4qXUaM5R6Mo8Z2PpNvTZkPT4l/X6yiWmi+hphrJrryVVbsbXHwujeuoH8JU9K/AvWtj4oZhOxtQn70gDyIP1hHTPxJlrI/wAJqcrySlQFlG/XnNMcaiY8maU+pZiWFR14WB14WB2qFgJeFgdeQB14AJeQSCSsYcIEDhGIK/tC9sNXP/xt+Eu0/OWPxRTqHWKT9GeDX49Qdp6p88HmYuqZdCv3iB+fBv6hPE6/Tdxma8Hyj3mg1S1GFS8ej+JWYtLzLF0apqzHZnh9NQ+e4na0s90aOHqobJjcPWdPhPty+U3wc4dDBOEJ9SwpZnf4hY9RwmiOe/eRllpq91klXGgC438hGlkVcCRwtvngAes7ncG3TlKblJ8o1KEYLhhmGo8yLTRGBnyT8EH01AlqpGeTYQzxrKUiSiZNiyR7J9m1J1wvjFgzFk6lT/hnE18ovLwdns2Mlh5+RrLzEdA68AOvADrwA68AOvADrwA68gBdUCaE1QJELSAE1QJEvIA7VCwO1QsDtUAO1QA68AB7ysk6ADgZIFX2rTVhMQOH3bfhNGmdZYv1KNSrxSXozwqsbNfynp75PNR6E+WYmz6Twfb0bkZyu1cCy4t3ijsdkah4su3wkT4tZ5ZHrGzO53htS35jf2m7STqdPxMOrhcL8ilp1SvHcTsxk4/A4soqRY0GRuAmqMoyMs1OPUnWmo5SxJFTk2SC0bcK7OLSLCiRXk2I0P1wsignDtuPUSd1KyqUb4PojLlC0qagWAUWHtPOSlbbZ6WMUopIJ1SLGO1QsKOvCwoTVCwo7VCwF1QsBGeQ2TQ3XIsmjtcLChjVIBQ01ZBNCd7AKFFWAUODwAXXCwE1SLA7VCwE1wsmj//Z"/>
          <p:cNvSpPr>
            <a:spLocks noChangeAspect="1" noChangeArrowheads="1"/>
          </p:cNvSpPr>
          <p:nvPr/>
        </p:nvSpPr>
        <p:spPr bwMode="auto">
          <a:xfrm>
            <a:off x="1373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
        <p:nvSpPr>
          <p:cNvPr id="6" name="AutoShape 2" descr="Image result for nurse"/>
          <p:cNvSpPr>
            <a:spLocks noChangeAspect="1" noChangeArrowheads="1"/>
          </p:cNvSpPr>
          <p:nvPr/>
        </p:nvSpPr>
        <p:spPr bwMode="auto">
          <a:xfrm>
            <a:off x="1488281"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
        <p:nvSpPr>
          <p:cNvPr id="7" name="AutoShape 4" descr="data:image/jpeg;base64,/9j/4AAQSkZJRgABAQAAAQABAAD/2wCEAAkGBxISEhUUEhQVFBUSFBUUDxQUFRYQFBQUFBQXFhUUFBQYHCggGBolHBUUITEhJSkrLi4uFx8zODMsNygtLisBCgoKDg0OGxAQGiwkHyQsLCwtLCwsLCwsLCwsLCwsLCwsLCwsLCwsLCwsLCwsLCwsLCwsLCwsLCwsLCwsLCwsLP/AABEIALcBEwMBEQACEQEDEQH/xAAcAAAABwEBAAAAAAAAAAAAAAAAAQIDBAUGBwj/xABBEAABAwIEAwUECQMCBQUAAAABAAIDBBEFEiExQVFhBhMicYEHMpGhFEJSYnKCscHRFSOSM+FDY6Ky8BZTo8Px/8QAGgEAAwEBAQEAAAAAAAAAAAAAAAECAwQFBv/EADMRAAICAQMDAAkEAgIDAQAAAAABAhEDBBIhMUFRBRMUImFxgZGxocHR8DLhQlIVYoIj/9oADAMBAAIRAxEAPwDuCBAQAT9kAR6XijsLuSEDAgAIACAAgBismyNuqirJk6ITcT6KthnvFtq86mSoqMrEuqyzhcJxVicqE/1F3JPahb2LirHk2tZJpDUmSnyEBSi2NPlNt0xWKE5AQFgdUlAWLbMgdjFVLfTkkwQxJsoAsKdwyhWCFukA1JAHMmyB2Qf67S3sJ4ieQe0/ogB2PFIXGwkaT5qbXkNr8ErOOaoVhZxzQFg7wc0BwDvBzQHAXejmgOCPUSC4QA+Jm80AH3zeaAB3zeaADzHkkUDM7kgAnF1kANQg8EIQ74uiAB4uiABZ3RAAs7ogAZXcwgBiqBt4tk+RP4kMPYnTJtDkbmnZS0+5SrsFK9o0KFYm0hcbWkXTphwHogLQp3UpDE3bzToLQLt5pBaEGZnNPaxWg+9bzRQWhLyOCljEybIArsVxNlPGXvJ+60bn9gOp0USmolRjuOXV/a6SumyR53Rt94Qhzg0nbO9t2+oPBZ3J9TeMYoh0MFZ3wGRroiTZzIw6/VzA8O9Rf9kS+BpaOkYdA4N1bbTgMwH4maPF+hcl2JLmhfls0nQ+5rmb5Ndy6K4SrhmU43yT7LUyBZAAsgAWQALIAFkCBZAwWQBapjAgAn7IAZp+KAH0ABAAQAEABAEPE/cVRJn0KoR6K7M6H6MKJjgS3UwcLlRZe1MiiS2isj4CGyC6BcByTJUNsVBZyOgLkZnNrhCYmRbNutNzFwSGSsHD5KeWFodgeDspkXFjsh0UMs497SnuqZ+6Y7NlID2jN4OGwBB9SCuOU1vtnbig66EPDfpVC0NiijLdzdpBceJc4XJPQBS8qT5Oj2fcarBcakmP92lp76E5JSx5/LIyxPmQhZYtmUsLia6lqRpcPb92UWP5XgkH4kLXeu5i4+CS5ot/58/5TsklQvuFvB2jGSpjl1RALoAF0AC6ACugA7oAF0DLVMYEAJfsgBmn4oEPoGBAAQAEABAEPE/cVR6kTK2ORXRFkmnWci4k+L3VBZWSDUq0ZPqNMGqZItzUWMkUY3UsqJHqm6lJA0RCyyuyAsqdkskU5sFEjSHQGJSERuIvoCfkssrqLZtDmRkaDCmxjORd8nicT1XDGHFs9bHzwiQ6Jp4IcUdC4Cgw+K98gvzSWOK7DlJ0PGlkj1iddn1oneIflB2PkQpkpx5jyvBzyjCXXh+SfSVzHCxcGnkdLHpdbQkpI48kHFgr55mZO7aDc2lHLTQhdOKzlzPhMmsndbUFb0Y2K708iih2DviigsPvT1RQWDvTyKKAISnqigsV3juRRQWaAlBYgvTCxBmCBWJhdYpIB8FAw0AJlkDQXOIAAuSdAANyUAcuxb240EUhZHHLOGmxkYGhptvlzEF36FAuTc9l+1NLiEfeU0geBo8atew8nNOo/dAydifuqokyKmyszJNFxUTKiWkXuqDQrJNyqMmIaExBlICRScVLKiMT7lCBkaVUQxITAkQbKWXETiv+i/8ACVnk/wAGaQ/yRksex6KBzQ9kxbYXeyNz2DzIXNKj1cCdB01WyRofGbtOx2+ShNPlHUkV+O9qBSWuy9/rPe2KMHlmOpPkChPmkhSpK26LDsv2mZVD34HHi2J5cW+pAv8AALSPhmEkquJJx3ATJZ7DZ3HkRxvxWeXB3Rmp2qYdLXSMyMa4SESsZI3U2B0da+wG60xTcaS55OpaTHLHJ5FXutp/HsanKu8+eoU5qVgKjhuk2NIcNOlZW0W2IIHQbY2oChwAIAZNUVVEWIM906FYIzqpY0xFU6xHVEQkG2ctVVYkwvp5CNobjB+2HGZjSNpoQb1TxG8jhHYl3xtbyJWWSSgrZ0afE801E4xSdjJHTlhPgb7zufQLmeq446npv0aoz6+6dR9nHZhlNUd9BI9oylkjL3a/8Q6J4ckpPlmOtw44RW1UzplRVF2i7Ejy5BCA2TsmhyljIupk7HEsYvdUmhVT7qkYy6hApgGEgHaeQAm6TRUWMzv1SEyLI9NCYYKYiRAdEmXEdnHhKRRy32gdm31Lye8dlDCxkWUuYD9vR7bv23uOi53LZK6s9OGJ5YLmhPs0wGema9sri9jnDI07NIve2ptfl0Ubt7uqN4Y/VKt1krtf2WdPMyYOsWAhrTYjxCx0cCPkpqUHcTTbHJHbId7I9ioILPLfG3Z2ZxI6X009Fp70/wDIj1UMfEDcg+HXYfsr6o52qZGwWjYZnzCxJOU22FtuG+punjxq9xWr1L9UsJfOAutjzHVizGErHSEDTigVCnPHNAMT6piE57J0KwGZIVjT1aJCamwHYd1LHHqN1u480RHICZJFcNVQij7U2DA8tvl2O9lzalPbaR36CvWdTIMqGE6bndeVu5PdvybDs1ROjaS4AZzcDkvUwYtseTxNdnjklUexc/WXQjgkWMmygbExIYRHxO0CxKRVlbNUN3VIykyI/FIxuQnRO5Df9chH1h8U9ob0NyYzDvnHxRsZLmhwYxCfrD4o2Fb0NGta8+Eo2ich4PToVk2kOizl1NYdB+bZIszWNSBoLumq58ro9fQPdFIZwmqs1pdve5HIHbzWeOXBvlS3Mk4lL3jT3d7g3ubWPkFU7a4Fiag+SLhdd4sjtH8uizjk7M1yK1aNCzUea6IdTzc7pEljSGWGnlouo81tvqRQJOaRPI5BnzanRPgFYusa/wCqUmVyRAJeJRQrYsvfbdAh4F1ggYq5QMmGBFhQXc2TsVCom6qWVETPHcjohMGrEvFkxURZdAbKg6EepizRHS5sdFUXyDvqjLdkaSN8b3OjyvbI4PuOIPDonLDCL4RXtGSfVmriZe1tlD4I6jrYHXUpjZPlZoNVJTQmJDEhuVoJQJoh1tOS02TTJkuDN1VE8j3PktU0YNMpanDHf+2f8VVommO0OBki72HysjcG0nnDfuWt0RY6H4Iiz6pHolYEoVB5H4ICy1wtxLdVlM3xdCdNsoNWZzFoRI0s47tPULLUY3KFo6NFqFiyU+5QQUb422nkfK2+hsxr2iw00bZw31OuvFYY2q96j2VUn7lX8eg/DG2QZGd41trOOaxG17DYbHhxK03QXBo4uHvSab8L+2P0GBxQOBjblvublznE/Wc46uPUrnkrlZjv92jRRyDLbyHqtHKkcWRNkhkrsp8rj4L0Iu4pnkztSaCwuYuJDk5quhON31LUQqLNtoYiSsdCu5CLCgfRwixUghAE7CkL7gJWOgzIgBL3JgwmoYkNv3SBjNQ9UgI51CoQmm91AkNU9KGl9hYO19U7GOUsWQ6IbslIUXOvuoJ5sSJXc0UFsk0rrpMuIU51QhSGHSJk2wA3QAWToECodA6JlUJLRyQAl7ByQKhAhbyQKkPRtsoZpEcm2SGQ4GAq0QQMYpBbNbTYhcmaCXJ6WjztvaytppWM5D5Ln3RR6Um5CZsRLjZug+axllvoEcXksGxl8TgPetdv4hqPmFoo74UYZOGTMDxOOogbJGcwtldoWua9ujmPadWuHEFejitRSZ4+atzaJLZLG4C1MbHPp7uSVFb2H9OdySoN7FMr3ckUG9i21juSKHvYoVRToNwr6WUqDcSUiwwgAwgBp26AIFQ8arRIlsajfomxIYdiETHBpcATsoc4p02bRwTcbS4JRqWhuYkW5qjOndGM7TdvYI2lsUgL77jUBcuXUxSqHLOrHo5yfKobwHtdNVSNjYy2l3uPLyWWPUyyS2pBm0ixRuTNu1ui7TgJFKEpFwCnGqaFLqRn2Gp2QyUrKkY+0vytGg0vwXOs9yo65aVxhuZIpsXa5+Qix4cit1JM5Wmi2smMMRosKEyMQJoINQAoKZFRDm2SGyA+dkUb5JXBjGAue52ga0bkq0QYDB+1M2IVEsoPd0jGFlPF9d5c8Wnk5aMcAOFz5nn1accavudehaeVpduv8FhO9eQz3ooOmGt011G+he0EwC6cbOWcbKHAJhDjNZCw/wBupijqC3gJbFrnAc3ZbnzXo45XH5HlZsfvV5NwWLQ5KEuCYgkAKCAF2SGKQMNAEpoKRasU4HggAMvfVDBDcyEDI/dN4qtwqKrtI1+QCMa3F7aaKZRcouma4ZwjO5LgzVfgssutxouKWlk3bZ6uPX44qqKrE8TdAxtNI+5f+n/mieecsWPZ3DBHHly70jP1fZ+GVwJ0I2txXBCbXC7npSiqs6L2KwEU8eYjxP8AkOAXq4MOxW+rPnNbm9ZPjojUxtutzkSsVG6yTLUaFzGyQGc7TVZEZANidFlllUTr0kFKfJmGPyNv6rjjKuT08mNTVE3CZ+/LHRjVp8Z5WXZDmmeJmioycUbiIaarYzHmoGIemS0Ie4AEk2A3JTXPCIlJRW6TpFNifaKKIaHNYXcdg0cz/C6MejnPrwefl9KY4qsfvP7I5/2j7T1FXLFTse+NkjXSzd24MeIm6NGYajM6y7Y6aGOSjXPk5lqMsoSy5H04S7X+9LyZPG4O/m+g02YMZZ9bIXvkJINwy7idtNOf4VGRPNP1a6LqaafJ6nH7Rk6viK4X14/v3LzsRT9334AdkEgjY438QjGVxBO4zZl4fpSanlpdFx9j6f0RCXqFOS5lz9zUujJcvK2s9uLSRMigPorjBsiUkh6W7djYrvwaPJl6cLyePrvS2DSqpO5eF1/0Y3D6xxxOeQXOVrItPui5H/yD/E8l7em0sIScV2XfyfNa/W5M+njOXDb4S8HRqeodYEDz1A+KUoLozycOecKcP78ywp5824sR6/Ncs8e09zSaxZuJKmPrOzuBdAAzIAcugYWZAFllSNABqABZADWW5SABpuKAoh1Md1SYmQ5IbJiMfiPZOJ8zpXgucdrnbyWUsMZO2bxzyjGojjOz7fCTfQj9ULS45OzVa/KlRtY4yGjQ7LVs4pcjsegKQ4ITHukWwTFIkzPaZriwhrS4nawuscsbjR06aVTu6MpR4dUS+EscBexJ0sOi4oYckn0PXy6jFCPXk3uC4eyCMNYLWGvmvTSo8CTt2WjUCHWJgJA3TKfQyfabEybxtPukZup5emi9HSYaqb7nzfpDUuc/VLouvxf+jn/aar8AjYbl8gbIebt8t16cFzbObBC25Psiohre6ZUVnlDTX4ti0uOjpP8AtXLLJW/J44X9+Z2PFvePAvm/r/CJ/YHDi2AyvuX1DjI9x3Iv4detyfzKNPHZBN9XyZekcqll2R6R4Rsuz+HOEDQPELuPAEXcSWkdL29F4WpwS9ZL5s+w0GsxrDBXVJfgtGUJGtgOpIWEdNJ9jtlrsUVbZEqsSt4WHoXW/wC3+V6+m9HJe9k+38ny3pH07Kdw0/H/ALd/p/P2KzGMT7iJz3a2aTzJPADqSvRqMU32R87ixvLkru2Z7saxzYzK7V85Ljbjck3HO7nOI6OCMEHst9XydvpCSc1jj0jwagVRbpfxHfkOnVXsT57Hn7bLqhmLWN1uVy5IpyYo5HDmJd09Rcarhni8Hu6XX37uT7in1TBubLJRZ6iafIIqljtjdNofUklSMF0gsnBp5oLoDr80AGwHmhggje+iQxQcbapgRJTqgQy7dMQiSMEIATDEAmBYd+bKQvgakkugtEOSrZGLvIHmlJpcsra5dB6N1xfnsmZh5UAG2NMACw0QAAUgHWFAEbEqoRRudxtZvmVrjhvkkc2t1HqMLl36L5nMaus/uP11NnD1AXuxh7qPl0rRlATI1zR77ZnMhPDvHsN3Ho1ri74LWR2xW1pvo1b+Sf7tUVPasZjT0sV8lwxg4kN8OY+ZJPoVwamP+GFd3ydmideszy6nRqVgYxo0s1oA47DgFtLlniSbbsmUWId1msHG9iG5gADbkQbLDJpt7uzv02ueGG1q/AmqrJX2DnHUjwjYfytMWCEOn3Mc+ryZur48FD2j7Sw0rgHXe8jwRs1ceAJ5BE8scap8t9l1DTaPJmVrhd2zJY/2knqcrH00kTW+MgXLnAA2IBaNjY+YWE5ZJKtjS6vzR6mm0uLA3NZE30Xi/ua3sriUUjHOjPuMu1trZRazf49CF2qcckVs6HlarBkxyqff9R7C5DI5zr+EGwPQfybrfJ7qM5raqNJDUbdNlxSiczRPpX59SdPqi9gepWE1t4Q4vmmW7MPjmac24t6hcc24s+i9HS342vA7S4LHGbt0WTnZ6KjRYd0pKoLuUBRYFIsMEIABeEgGC+xQAd9EAQ3u1TEN31TEDggBLHJsCSCLKQQw4Hgiy0ypxHATO4FzyADew/dY5YKdWb48/q00kXLI8rQBrYLQ5yDNioYbPYR1tos5ZVHqaxwuS4YP6zDwcPJNZoeQ9nyeDJV+JSSTEtLg3ZtjZcWbLKWT3Xwelp8MY4/eXJpMNDwwXN/NejCL2qzz8qi5Oiyge5VRk4ozfaiZ4c8OdcZgWN4NbkA/W69HSRTql/bPmPSWSTzODfC5X2Oa41WFjwLXL2kM6kSNGX/qavVjRnix7o/3w/4LJlLkbYbuuG+vvu8yfkErtmLlbKPDaYS4g941FMzu2H71y0+ocJfiFxwe/NKb7cHfll6vSRj3k7f9+xrwOWnC/QcVszywmaeu37k9SmMTV1GVpcAXWBIDQXOPQAak9ENpK2PHBykoruYnAcKqKiZ07iWOfq55Ac5g4MYHCwI2vbpve/PhhLnJLhv714PX1OfFigsUVdfb5vyaCKE5gZGl+QjM5xubXsHfuRsuxrauDz92510vwZfCqoQtrHxnw+5GeF5Zg1oHQZHn8y5cO2OSb7X+vP7np54PJHFGXXq/oja9n8gpoyy9i3c7nqfNdU3uZ5Ge/WPcWsOptz1d0b/v/Kyl5MGXNMuSZl3LnDHnNbhY/G4/3XJlSo9j0VN+ta+H8FiVznviykgDumMnlg5qCxPcDmgKAIQEAJEdykA4Y7BMdFbLumQICYB8EANA6quwEgR81m2CQu6koCAFBAhE8DXizhcIaT6jTa6FFVdmGm5Y4jpuFzvSxfQ64ayS68kCLBZWvAIBHMfwphp5KXJvLVwceC/igLQu+zh3Wx+BqBNmU7W0s13PjAeDu3j5eX8rv0uWEeJcHz2s0M5ZXkjzf3RhcOhZUTMcbjuC55aRZwdYtyuB2IOvm0L0pyW1SRx5HLCnHzx+/wDfmW1XII2STO2ja4tH4RoAs5z2xMIRc5KC7souwtORC6R2rpXlxPO3hB9bE+qz08axr48nb6Smnl2rpFUaMnfoFseeJZHfUoCyXTuDA+S13MAbCCNO9fcNP5Q1zvyrLInJqHZ9fkv5OrTVFSyPt0+b/gThtM1jbAWAFgrnK2cc5WNVlEZIzGzR8zmsZ5ucGjbzRKfVvokzbT3LLFfFGF7WYC2lp3QRFxElaGNLiC7KzOxlyABwv6rm9VWFRi+XTv5/wvwezj1G/VSk1xGL/RmspGtiia36sbR8Gj9V3V4PGm3OTfdlrh4Nru3dqf4HkLD0WWTwYzLeA+i5ZGI/gFb3lVI36scQDOpLvGfhkWepx7MKflns+io//pfwf7GkXnWe+LcgAkwLFSaBoGEUANOfZJiEuj0uSlQGfqcehYbEnTof4RtFuQ3TdoI5HZIwXOsTax2CTTDciHS9rmSymFkUrnNcWO/tuDAQbG7yLfNTbC0aRsexIsVXIxZJRyMGqOQBcpciDzJ2OhwFV1EJJSEFmVJgECUAIqJQ0dSmhqLl0KPEJbjQgXIFztc6LS6VkLG5y2mCo6mM1VRaweXNEg03aDr6kk/Behpnux8Hhel8UseRJld2/qy2myMB8bmtJAJA1uMx4AkAeqrO3tUe8nRl6Mx7su99Iqydg7BHExg2a0AegXY0lwjlyyc5uT7koP08ygih5rlJJJmNsjPst7x/45QCAfKMR/5lRDluX0+3+/wb5vcxxh9X9en6CWy7gcdVbRzUCGoDHGUOOaFuZhADrSPuxmmuou91iP8AhqJq1s8/hcv+PqdeluG7J4XHzfC/kwOP1vfVlM1rgY2EuLRqQ8XN3KpRlvhXTm/ouDrwR2afJKS5ff5mlzZ5GxDZtpJv/rZ6kF35RzWt9zhqouX0X7l/AsJHMycQbaep5eXVZKrM6K2LHqejkYHyAyPkAfGzxyXfZoGQajS2/JPOvWRa7dj0dFHL61ZIx4X47nTTQjmvFs+o2ANJfiiw2g+h9U7DaSFJYEABAESq2Uy6Aupk6vFJg5zc5tfawXj5dVljNpM7oYYOKbRC74nex9FHtmXyX6iHgdp6xzDmaBfbZUtbkRL08GSYsYkbs1uupVLX5PCF7NAd/rsnIKv/ACE/AvZY+Qxjz/sj4ql6Qf8A1J9lXkcb2gP2PmqXpBf9Rey/EWO0A4sPyVf+Qj4YvZX5Ft7QM+yVS1+PwxPTSLaGS4uuyMrOdocuqJCsgYZ0TViM5jdQ8gujsSwm7eY4jolN9ju00ElvK+qc2SDPG42e24I3aefmCNuieOVrawzQe7fHqjACiMuJ0UsbtKy8dR0MbSX+tg7/ABV6XO8TZh6V00dRBP5f37HY6vAaeSF0Jibkda4AsSW6tcXbkg63K0WbIpKV8nCtPjUHCKpHKpozE98ZNzG9zL88psD6ixXuQnvipeT5zNj9XNx8CmS6+QVUZUTKcZi0fbIaPNxt+6iTq2JR3SUfPAmprM00x/50gA+61xawf4ho9EYo1jj8jfVe9lk15/HAI6kAk8le2zncR97MsYDtC7+7LwILmjum+jNfOVyzjzNtfJfv+v4N8vuQjj/+n9ei+35OdVtcPpj5B4u5je7mS7Zovx4fFVkntbfiP6nfjxN4FF/8pL7HSexHYp8UANQ895Ie8lAsTmdrYuPEaDZcD1bjGkue7+J05NCs0t0nSXCS8GxhwOIfaP5rfpZc71OR9xr0Zpu6f3YnF6aOCnml1tHFI/Uk2ytJ4+QULJOckrNFodPBXGH7/k4p7KsC+kYix7xdlORNLfYvv/bB6l13fkK9HUvbjaXcJ5lDavLr6dz0kvFO4MIANABoGBAAQBFqdlMugLqYXEjaV3mvA1PGRnqYf8ERw5YWahhxQKhWZMKC7xFhQedAUDOgKBnTsVA7xKwaNrRe6PJfQ4uh5UupJst6IAUmAxWO0sFcSWZTEcREThNr3ZIjn0/0yTZrz0DtDyvfYLGbPUxY1tuPRlFIRBUFmogq3OdGL6R1Fsz2N5NeAXDqHcwsm+bOpJxVf3+/7OeYlPLSSyiNxD6WcVNOfuvJzC3EauHldEX7yZjmjeJx8c/T+2jqGHe1mKWBrhA/vXN1bdvdhw0Pjvmtf7q9bHopTppqj5zNrY4m4tOzFMqXvc97zd0sjpHcruNyByHRevCCjFRXY8PLP1knJhip9/o63xP+ysjaX2Aw99NEzO1l3BwLtvB4rAcSbLmzz2Qbo002LflSuu/25I/aunNLUSA/Xe57DwLXEkWPMXAPVPTZFPGq+RWowyhlkn5v7lVDKY29/NcNbcxRHQzuHCx2jBtd3oNTpWSd+7Dr+P8Afg1xYEnumuPy/wCPI3U4uKiCQ38bgXPH3tyfitccUqSMXCUc1z8lB7LMMNVW2cLtYWyy+UbszR6vDNOV15KytrI31bS/J9BkhzCu1/g9Dt0XIaIkxpDMv7WK3usLn5yFkQ653jMP8Q5baWN5UTPoc89kWOxxPfTPs0zuD4nbXeG2MZ9BcevML0NTBtbvB5GsxydTXbj/AGd4gkzNB5j/APV40lTo9fDk9ZjU/I41SaBpALyJjCyoAIhICLUbIl0AyeJYTKZHEAWOy8nPpMkpto7sWeMY0yGcJl+ysHo8vg19ogIOHS/ZKh6XL4H66HkQ6jl+yVL0+XwP1sPInuHjdp+Cn1U11THvj5EujdyPwScZeB7l5CIPJKmO0ECkMJxQxG6w8+EeS+iw9EeTPqS1sQIc9ICseS5x2BOu5JA6m/yWy4MytqsJe5zi17C2QWka9twdLcNDpob72CicN3Q6tPqPV8S5RT1XZeYx92XNeGPDoHBxztykOZe4FyCLb6ga7lc0sE+x3R12JvngwXtGwuZh73un6tLHnKbWOu4Flksc1LlG/rccoOmmYjAcQyANJ2Onqvo9DP3K8Hyus0+97kaqGuFwV6KPHeNohw148d+MxA8g0fuSlZtPC+K/6ljWVw8Lb8rqeEznjjbtkes7RyMka1khAvctPiabC5JadOG+6wnjxyfP6cHdpVkjBvt8efyDtN23dWNjjkjjjDA6xjBGZzrXLrk8h81GHFDE3z1OrJGeWnXQx9NiTo3HXml7QoZNrN8mmjkide9iOFBsE1SRrPJlZ+CO+35nOH5QuDM05tx7u/7+pt4Xg6c0LIY/EkxnL/b/AIkBFS043fI6Z3QMbkbfzL3fBdeiXvtikcdc830NiLEEaEEbFerRgl5PQvsY7TSVtG9sxvLTPDHP4va5t2OP3tHA+V+K8TV49s78mmGEcacY9Ov3OgBcpuGgBSsQEUFhO80qCyDVZWgkut5qJdAIpmzagrNuxh5+oRbGHcotgHryCLEILxe1gq+gtwZaPshTx4KsQYGn6oSqPgdvyIdTM+wpcIeB75eRBoovsfJT6rG+w/WS8kikPLYbLSHwIZJc9akDD57g2FjbS+3mlDqDfBA0aPmTxJ5lbkAzpgLjegBwSoAiT4TTSG74IXk7l0bHE+ZI6JqTXRg0n1MxiHZyilcbQRsaD4RGO5v1JZYm/Jcs/SGdS92TPTxej8Lgt8bZBd2JorW7njf35L3PXMsvbtRd7/wb+w6fpt/Ij/0NRl1yxx85JLfJyb1+of8Ay/RfwZr0fpoqlH8gn9nNE/XI4Gxs5sj768rkhC1ee73FeyYKpRoo6z2RRkf26iRvLO1r/wBMqp6vI+pD0cOzM9ifsxqIxdsrH+haf3TeocnyiPY/DOz9ksMNLRU8VrGOJofbbOfE/wD6i5dR5z6l20pASIUmUcU9p2HmtrZHi7e6AgiNiQ4MJvp+Jz9Rz4r1dLiSgn36nlZfSGzK49Uc9rMGqIP9SNwbsHZSWHycumDdnXDUYsquLO0+wbs5UU8dRUTNfG2fI2JjwWucGFxMhadQLusPVeVrsilKl2OiHPJ1gBcJoHZMAKyQkAAoAiyUrH+80Hz1SoGV+O04bC/ILENOUN014WQ0muSXx0MD9JnbU07SZMpkb3mhItfjpzUJRsTbOoSEBt7cFo3RRmq+uyEuLsoXFkk7tGsUl1JGHufMwSMsWu1aeaqEcjVktxskmKYcE9mQdxEPfK0atSamuwe6IbWuPC/kpU34HtQ4Ks/ZPwVKXwFRFZir81u6dbnori+eSG2W9PUC2xW0ZIVMTUvu02CalYqKuXnx/hVYhBciwDuE7ADn9fJFgGZdD5FDY11M9TVN2tPMD9F4rZ9IokgSjmmmDQ/FKFojNoeiqBz/AIVJkyQJJ7cDbmAXD5Kqfgncl3Kurhkmc1rWusXDM6zmWA1JuRyWmPFJtcGWXPCMXzyaGkgAAs0Ntp4PDa3AgbfMLuZ46JjUih9z8rSeQ08+CljK4YjNz+SzJti24pL0QFsV/VpeQ+aY7YpmMP4gfFAWxz+sO+z80UG5l0rKCQIIlACGJIBnEnARuJ4Ap0J8HIaLtfNLXNpw6NoMmU5hqAD57lQsabJc3R12Zlmeiqa4ZaOd4121ghq2Uj4y58haAdMozmwvdc0YOXQblR0CkpS1oANug2XQoNKrJux3I/7SdPyBT9osQbCwGZ2VhNi4bDzPBRPekFx7icHmY9odFq1wuCdiOYURUl2HcX0LVjnfZC1Tl4E6A4m+rUNvugDp2A3SgrGyTlFrLSiCBU0UbWl1yLC/O1kUDdGeocXilLQLgvNmXA1Px0UJ80LdxyWE0Dmbi36fFUMjukA1JHI6hJtLqOKcunJEqcUjZtmd+BpPzOiylqII6IaPLLt9zIVeJVAdlgpjl1ymVwYRyGVpdf4rzJyhfF/Y9vFjltSk1/foOYThtfUOPezMhYB/wmXfc7AF9xz4LXTwjkfR8GGryvClT5fw/wBlo3sPG83lnqX6Wt3xjBvxIjyr0Y4Mcex5UtTkl3NFR4dBCAI42i2gJ8Z+LrlWoRXRGbyzfVskCr1cL/Zt8CrM7DdUX467j0P+4PogAQv1v8fTj+qAJcRuUmUNYtM5jW5RcX/ucw3YOA46rDJJrodmlxxm3uJUUAcAeYW0eUcmSO2TQf0QKqIB9EHJKgE/QxyRtQA+iDkjaBaXSLCQMBQIbYUkBTdtMYbS0ksp+qw287aKlXcmT7I4n7FYmVGIyzTNDnhpey+oa97tSB+iURZOKR3yuqA1hvySn/ixqRwH2kYBUzVRqobZQGgeINcC3Yi658cq6l2mdE9mPbWerHcVEWWSJozSAtLX8NgdCupSUuhjzF0dCzp0WVuNMa9uRwBB3B1UyToXA1QECzQLBo0U22CVFnG5WhiyUwGoDv5rOHcbHbrQQiYAtIOxGqBNcGTwjAWR1Ge92tJMTfslSmrM9hoMfmy00x/5bh8Rb91tiVzXzM9Y6wTfw/Jy3s40sc9wPDUcDc2Fxx3XoaqEZxUZI8HFqcmB7sbr8fYePaWNoLpoywZ3sa5hzizDbM5u49Lrxs3oyXWDs+o0vp2MmoZFT8roW1DVRzMD43ZmnY2LfkQCvKnicXTPfhmjNWi1wl3vDyI+YXVo+LRwekHe1k8P26rvs80QZDxRYDbh4z1Df1J/hMAwbIAXE/VFjLSmGylsZhanF6kYv3ecPgnawxMPhMbWnu3WNtfELkH7em1i4YPWxck+V+DWerWl2qatS/Rv9jpLb2F9+KaMnV8BpiCQAAgA0Af/2Q=="/>
          <p:cNvSpPr>
            <a:spLocks noChangeAspect="1" noChangeArrowheads="1"/>
          </p:cNvSpPr>
          <p:nvPr/>
        </p:nvSpPr>
        <p:spPr bwMode="auto">
          <a:xfrm>
            <a:off x="1602581" y="2345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pic>
        <p:nvPicPr>
          <p:cNvPr id="2054" name="Picture 6" descr="http://www.fastweb.com/uploads/article_photo/photo/356233/crop380w_istock_000008162636xsmall-nursing-stud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819" y="1601483"/>
            <a:ext cx="4029075" cy="265070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823717" y="2762786"/>
            <a:ext cx="4572000" cy="1323439"/>
          </a:xfrm>
          <a:prstGeom prst="rect">
            <a:avLst/>
          </a:prstGeom>
        </p:spPr>
        <p:txBody>
          <a:bodyPr>
            <a:spAutoFit/>
          </a:bodyPr>
          <a:lstStyle/>
          <a:p>
            <a:r>
              <a:rPr lang="en-US" b="1" dirty="0">
                <a:solidFill>
                  <a:srgbClr val="0070C0"/>
                </a:solidFill>
              </a:rPr>
              <a:t>The self, </a:t>
            </a:r>
          </a:p>
          <a:p>
            <a:r>
              <a:rPr lang="en-US" b="1" dirty="0">
                <a:solidFill>
                  <a:srgbClr val="0070C0"/>
                </a:solidFill>
              </a:rPr>
              <a:t>regardless of its location, </a:t>
            </a:r>
          </a:p>
          <a:p>
            <a:r>
              <a:rPr lang="en-US" b="1" dirty="0">
                <a:solidFill>
                  <a:srgbClr val="0070C0"/>
                </a:solidFill>
              </a:rPr>
              <a:t>is never </a:t>
            </a:r>
            <a:r>
              <a:rPr lang="en-US" sz="2400" b="1" dirty="0">
                <a:solidFill>
                  <a:srgbClr val="0070C0"/>
                </a:solidFill>
              </a:rPr>
              <a:t>exempt.</a:t>
            </a:r>
            <a:r>
              <a:rPr lang="en-US" b="1" dirty="0">
                <a:solidFill>
                  <a:srgbClr val="0070C0"/>
                </a:solidFill>
              </a:rPr>
              <a:t> </a:t>
            </a:r>
          </a:p>
          <a:p>
            <a:endParaRPr lang="en-US" b="1" dirty="0">
              <a:solidFill>
                <a:srgbClr val="0070C0"/>
              </a:solidFill>
            </a:endParaRPr>
          </a:p>
          <a:p>
            <a:r>
              <a:rPr lang="en-US" b="1" dirty="0">
                <a:solidFill>
                  <a:srgbClr val="0070C0"/>
                </a:solidFill>
              </a:rPr>
              <a:t>(Asher, 2007)</a:t>
            </a:r>
          </a:p>
        </p:txBody>
      </p:sp>
    </p:spTree>
    <p:extLst>
      <p:ext uri="{BB962C8B-B14F-4D97-AF65-F5344CB8AC3E}">
        <p14:creationId xmlns:p14="http://schemas.microsoft.com/office/powerpoint/2010/main" val="1128678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81000" y="401240"/>
            <a:ext cx="8381999" cy="1001999"/>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Souce Sans Pro"/>
              <a:buNone/>
            </a:pPr>
            <a:r>
              <a:rPr lang="en" sz="3200" b="0" i="0" u="none" strike="noStrike" cap="none" baseline="0">
                <a:solidFill>
                  <a:schemeClr val="lt1"/>
                </a:solidFill>
                <a:latin typeface="Souce Sans Pro"/>
                <a:ea typeface="Souce Sans Pro"/>
                <a:cs typeface="Souce Sans Pro"/>
                <a:sym typeface="Souce Sans Pro"/>
              </a:rPr>
              <a:t>AXES OF IDENTITY</a:t>
            </a:r>
            <a:br>
              <a:rPr lang="en" sz="3200" b="0" i="0" u="none" strike="noStrike" cap="none" baseline="0">
                <a:solidFill>
                  <a:schemeClr val="lt1"/>
                </a:solidFill>
                <a:latin typeface="Souce Sans Pro"/>
                <a:ea typeface="Souce Sans Pro"/>
                <a:cs typeface="Souce Sans Pro"/>
                <a:sym typeface="Souce Sans Pro"/>
              </a:rPr>
            </a:br>
            <a:r>
              <a:rPr lang="en" sz="3200" b="0" i="0" u="none" strike="noStrike" cap="none" baseline="0">
                <a:solidFill>
                  <a:schemeClr val="lt1"/>
                </a:solidFill>
                <a:latin typeface="Souce Sans Pro"/>
                <a:ea typeface="Souce Sans Pro"/>
                <a:cs typeface="Souce Sans Pro"/>
                <a:sym typeface="Souce Sans Pro"/>
              </a:rPr>
              <a:t>	</a:t>
            </a:r>
          </a:p>
        </p:txBody>
      </p:sp>
      <p:sp>
        <p:nvSpPr>
          <p:cNvPr id="173" name="Shape 173"/>
          <p:cNvSpPr txBox="1"/>
          <p:nvPr/>
        </p:nvSpPr>
        <p:spPr>
          <a:xfrm>
            <a:off x="381000" y="1028700"/>
            <a:ext cx="7543800" cy="1869742"/>
          </a:xfrm>
          <a:prstGeom prst="rect">
            <a:avLst/>
          </a:prstGeom>
          <a:noFill/>
          <a:ln>
            <a:noFill/>
          </a:ln>
        </p:spPr>
        <p:txBody>
          <a:bodyPr lIns="91425" tIns="45700" rIns="91425" bIns="45700" anchor="t" anchorCtr="0">
            <a:noAutofit/>
          </a:bodyPr>
          <a:lstStyle/>
          <a:p>
            <a:pPr marL="0" marR="0" lvl="0" indent="0" algn="l" rtl="0">
              <a:spcBef>
                <a:spcPts val="0"/>
              </a:spcBef>
              <a:buNone/>
            </a:pPr>
            <a:endParaRPr sz="4000" b="0" i="0" u="none" strike="noStrike" cap="none" baseline="0">
              <a:solidFill>
                <a:schemeClr val="dk1"/>
              </a:solidFill>
              <a:latin typeface="Souce Sans Pro"/>
              <a:ea typeface="Souce Sans Pro"/>
              <a:cs typeface="Souce Sans Pro"/>
              <a:sym typeface="Souce Sans Pro"/>
            </a:endParaRPr>
          </a:p>
          <a:p>
            <a:pPr marL="0" marR="0" lvl="0" indent="0" algn="l" rtl="0">
              <a:spcBef>
                <a:spcPts val="0"/>
              </a:spcBef>
              <a:buNone/>
            </a:pPr>
            <a:endParaRPr sz="4000" b="0" i="0" u="none" strike="noStrike" cap="none" baseline="0">
              <a:solidFill>
                <a:schemeClr val="dk1"/>
              </a:solidFill>
              <a:latin typeface="Souce Sans Pro"/>
              <a:ea typeface="Souce Sans Pro"/>
              <a:cs typeface="Souce Sans Pro"/>
              <a:sym typeface="Souce Sans Pro"/>
            </a:endParaRPr>
          </a:p>
          <a:p>
            <a:pPr marL="0" marR="0" lvl="0" indent="0" algn="l" rtl="0">
              <a:spcBef>
                <a:spcPts val="0"/>
              </a:spcBef>
              <a:buNone/>
            </a:pPr>
            <a:endParaRPr sz="4000" b="0" i="0" u="none" strike="noStrike" cap="none" baseline="0">
              <a:solidFill>
                <a:schemeClr val="dk1"/>
              </a:solidFill>
              <a:latin typeface="Souce Sans Pro"/>
              <a:ea typeface="Souce Sans Pro"/>
              <a:cs typeface="Souce Sans Pro"/>
              <a:sym typeface="Souce Sans Pro"/>
            </a:endParaRPr>
          </a:p>
          <a:p>
            <a:pPr marL="0" marR="0" lvl="0" indent="0" algn="l" rtl="0">
              <a:spcBef>
                <a:spcPts val="0"/>
              </a:spcBef>
              <a:buNone/>
            </a:pPr>
            <a:endParaRPr sz="1800" b="0" i="0" u="none" strike="noStrike" cap="none" baseline="0">
              <a:solidFill>
                <a:schemeClr val="dk1"/>
              </a:solidFill>
              <a:latin typeface="Souce Sans Pro"/>
              <a:ea typeface="Souce Sans Pro"/>
              <a:cs typeface="Souce Sans Pro"/>
              <a:sym typeface="Souce Sans Pro"/>
            </a:endParaRPr>
          </a:p>
          <a:p>
            <a:pPr marL="0" marR="0" lvl="0" indent="0" algn="l" rtl="0">
              <a:spcBef>
                <a:spcPts val="0"/>
              </a:spcBef>
              <a:buNone/>
            </a:pPr>
            <a:endParaRPr sz="1800" b="0" i="0" u="none" strike="noStrike" cap="none" baseline="0">
              <a:solidFill>
                <a:schemeClr val="dk1"/>
              </a:solidFill>
              <a:latin typeface="Souce Sans Pro"/>
              <a:ea typeface="Souce Sans Pro"/>
              <a:cs typeface="Souce Sans Pro"/>
              <a:sym typeface="Souce Sans Pro"/>
            </a:endParaRPr>
          </a:p>
        </p:txBody>
      </p:sp>
      <p:sp>
        <p:nvSpPr>
          <p:cNvPr id="174" name="Shape 174"/>
          <p:cNvSpPr/>
          <p:nvPr/>
        </p:nvSpPr>
        <p:spPr>
          <a:xfrm>
            <a:off x="152400" y="2573878"/>
            <a:ext cx="7315200" cy="2931599"/>
          </a:xfrm>
          <a:prstGeom prst="rect">
            <a:avLst/>
          </a:prstGeom>
          <a:noFill/>
          <a:ln>
            <a:noFill/>
          </a:ln>
        </p:spPr>
        <p:txBody>
          <a:bodyPr lIns="91425" tIns="45700" rIns="91425" bIns="45700" anchor="t" anchorCtr="0">
            <a:noAutofit/>
          </a:bodyPr>
          <a:lstStyle/>
          <a:p>
            <a:pPr marL="0" marR="0" lvl="0" indent="0" algn="l" rtl="0">
              <a:spcBef>
                <a:spcPts val="0"/>
              </a:spcBef>
              <a:buNone/>
            </a:pPr>
            <a:endParaRPr b="1" i="0" u="none" strike="noStrike" cap="none" baseline="0">
              <a:solidFill>
                <a:srgbClr val="002060"/>
              </a:solidFill>
              <a:latin typeface="Souce Sans Pro"/>
              <a:ea typeface="Souce Sans Pro"/>
              <a:cs typeface="Souce Sans Pro"/>
              <a:sym typeface="Souce Sans Pro"/>
            </a:endParaRPr>
          </a:p>
          <a:p>
            <a:pPr marL="0" marR="0" lvl="0" indent="0" algn="l" rtl="0">
              <a:spcBef>
                <a:spcPts val="0"/>
              </a:spcBef>
              <a:buSzPct val="25000"/>
              <a:buNone/>
            </a:pPr>
            <a:r>
              <a:rPr lang="en" b="1" i="0" u="none" strike="noStrike" cap="none" baseline="0">
                <a:solidFill>
                  <a:srgbClr val="002060"/>
                </a:solidFill>
                <a:latin typeface="Souce Sans Pro"/>
                <a:ea typeface="Souce Sans Pro"/>
                <a:cs typeface="Souce Sans Pro"/>
                <a:sym typeface="Souce Sans Pro"/>
              </a:rPr>
              <a:t>This theory seeks to examine how various biological, social, and cultural categories such as race, class, gender, and other “axes of identity” interact on multiple, simultaneous, and conflicting levels and platforms. </a:t>
            </a:r>
          </a:p>
          <a:p>
            <a:pPr marL="0" marR="0" lvl="0" indent="0" algn="l" rtl="0">
              <a:spcBef>
                <a:spcPts val="0"/>
              </a:spcBef>
              <a:buNone/>
            </a:pPr>
            <a:endParaRPr b="1" i="0" u="none" strike="noStrike" cap="none" baseline="0">
              <a:solidFill>
                <a:srgbClr val="002060"/>
              </a:solidFill>
              <a:latin typeface="Souce Sans Pro"/>
              <a:ea typeface="Souce Sans Pro"/>
              <a:cs typeface="Souce Sans Pro"/>
              <a:sym typeface="Souce Sans Pro"/>
            </a:endParaRPr>
          </a:p>
          <a:p>
            <a:pPr marL="0" marR="0" lvl="0" indent="0" algn="l" rtl="0">
              <a:spcBef>
                <a:spcPts val="0"/>
              </a:spcBef>
              <a:buSzPct val="25000"/>
              <a:buNone/>
            </a:pPr>
            <a:r>
              <a:rPr lang="en" b="1" i="0" u="none" strike="noStrike" cap="none" baseline="0">
                <a:solidFill>
                  <a:srgbClr val="002060"/>
                </a:solidFill>
                <a:latin typeface="Souce Sans Pro"/>
                <a:ea typeface="Souce Sans Pro"/>
                <a:cs typeface="Souce Sans Pro"/>
                <a:sym typeface="Souce Sans Pro"/>
              </a:rPr>
              <a:t>The “classic” -isms of society – racism, sexism, homophobia – do not act independently, but rather interdependently, of one another. </a:t>
            </a:r>
          </a:p>
        </p:txBody>
      </p:sp>
      <p:sp>
        <p:nvSpPr>
          <p:cNvPr id="175" name="Shape 175"/>
          <p:cNvSpPr txBox="1"/>
          <p:nvPr/>
        </p:nvSpPr>
        <p:spPr>
          <a:xfrm>
            <a:off x="592068" y="4572000"/>
            <a:ext cx="3217931" cy="2769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b="1" i="0" u="none" strike="noStrike" cap="none" baseline="0">
                <a:solidFill>
                  <a:srgbClr val="002060"/>
                </a:solidFill>
                <a:latin typeface="Souce Sans Pro"/>
                <a:ea typeface="Souce Sans Pro"/>
                <a:cs typeface="Souce Sans Pro"/>
                <a:sym typeface="Souce Sans Pro"/>
              </a:rPr>
              <a:t>(Crenshaw, 1989; McCall, 2005)</a:t>
            </a:r>
          </a:p>
        </p:txBody>
      </p:sp>
      <p:pic>
        <p:nvPicPr>
          <p:cNvPr id="176" name="Shape 176"/>
          <p:cNvPicPr preferRelativeResize="0"/>
          <p:nvPr/>
        </p:nvPicPr>
        <p:blipFill rotWithShape="1">
          <a:blip r:embed="rId3">
            <a:alphaModFix/>
          </a:blip>
          <a:srcRect/>
          <a:stretch/>
        </p:blipFill>
        <p:spPr>
          <a:xfrm>
            <a:off x="5322748" y="1408650"/>
            <a:ext cx="3044999" cy="1307999"/>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xEl>
                                              <p:pRg st="0" end="0"/>
                                            </p:txEl>
                                          </p:spTgt>
                                        </p:tgtEl>
                                        <p:attrNameLst>
                                          <p:attrName>style.visibility</p:attrName>
                                        </p:attrNameLst>
                                      </p:cBhvr>
                                      <p:to>
                                        <p:strVal val="visible"/>
                                      </p:to>
                                    </p:set>
                                    <p:animEffect transition="in" filter="fade">
                                      <p:cBhvr>
                                        <p:cTn id="7" dur="5000"/>
                                        <p:tgtEl>
                                          <p:spTgt spid="1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
                                            <p:txEl>
                                              <p:pRg st="1" end="1"/>
                                            </p:txEl>
                                          </p:spTgt>
                                        </p:tgtEl>
                                        <p:attrNameLst>
                                          <p:attrName>style.visibility</p:attrName>
                                        </p:attrNameLst>
                                      </p:cBhvr>
                                      <p:to>
                                        <p:strVal val="visible"/>
                                      </p:to>
                                    </p:set>
                                    <p:animEffect transition="in" filter="fade">
                                      <p:cBhvr>
                                        <p:cTn id="12" dur="5000"/>
                                        <p:tgtEl>
                                          <p:spTgt spid="1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
                                            <p:txEl>
                                              <p:pRg st="2" end="2"/>
                                            </p:txEl>
                                          </p:spTgt>
                                        </p:tgtEl>
                                        <p:attrNameLst>
                                          <p:attrName>style.visibility</p:attrName>
                                        </p:attrNameLst>
                                      </p:cBhvr>
                                      <p:to>
                                        <p:strVal val="visible"/>
                                      </p:to>
                                    </p:set>
                                    <p:animEffect transition="in" filter="fade">
                                      <p:cBhvr>
                                        <p:cTn id="17" dur="5000"/>
                                        <p:tgtEl>
                                          <p:spTgt spid="1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4">
                                            <p:txEl>
                                              <p:pRg st="3" end="3"/>
                                            </p:txEl>
                                          </p:spTgt>
                                        </p:tgtEl>
                                        <p:attrNameLst>
                                          <p:attrName>style.visibility</p:attrName>
                                        </p:attrNameLst>
                                      </p:cBhvr>
                                      <p:to>
                                        <p:strVal val="visible"/>
                                      </p:to>
                                    </p:set>
                                    <p:animEffect transition="in" filter="fade">
                                      <p:cBhvr>
                                        <p:cTn id="22" dur="5000"/>
                                        <p:tgtEl>
                                          <p:spTgt spid="17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381000" y="172640"/>
            <a:ext cx="8381999" cy="503551"/>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Souce Sans Pro"/>
              <a:buNone/>
            </a:pPr>
            <a:r>
              <a:rPr lang="en" sz="3200" b="0" i="0" u="none" strike="noStrike" cap="none" baseline="0">
                <a:solidFill>
                  <a:schemeClr val="lt1"/>
                </a:solidFill>
                <a:latin typeface="Souce Sans Pro"/>
                <a:ea typeface="Souce Sans Pro"/>
                <a:cs typeface="Souce Sans Pro"/>
                <a:sym typeface="Souce Sans Pro"/>
              </a:rPr>
              <a:t>INTERSECTIONS OF IDENTITY</a:t>
            </a:r>
          </a:p>
        </p:txBody>
      </p:sp>
      <p:sp>
        <p:nvSpPr>
          <p:cNvPr id="183" name="Shape 183"/>
          <p:cNvSpPr/>
          <p:nvPr/>
        </p:nvSpPr>
        <p:spPr>
          <a:xfrm>
            <a:off x="2895600" y="1657350"/>
            <a:ext cx="4038599" cy="2571749"/>
          </a:xfrm>
          <a:prstGeom prst="ellipse">
            <a:avLst/>
          </a:prstGeom>
          <a:solidFill>
            <a:srgbClr val="E1E3E4">
              <a:alpha val="35686"/>
            </a:srgbClr>
          </a:solidFill>
          <a:ln w="10000" cap="flat">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2300" b="0" i="0" u="none" strike="noStrike" cap="none" baseline="0">
                <a:solidFill>
                  <a:srgbClr val="FFFFFF"/>
                </a:solidFill>
                <a:latin typeface="Arial"/>
                <a:ea typeface="Arial"/>
                <a:cs typeface="Arial"/>
                <a:sym typeface="Arial"/>
              </a:rPr>
              <a:t>Culture</a:t>
            </a:r>
          </a:p>
        </p:txBody>
      </p:sp>
      <p:sp>
        <p:nvSpPr>
          <p:cNvPr id="184" name="Shape 184"/>
          <p:cNvSpPr/>
          <p:nvPr/>
        </p:nvSpPr>
        <p:spPr>
          <a:xfrm>
            <a:off x="1309956" y="1214918"/>
            <a:ext cx="2590800" cy="1828800"/>
          </a:xfrm>
          <a:prstGeom prst="ellipse">
            <a:avLst/>
          </a:prstGeom>
          <a:solidFill>
            <a:srgbClr val="E1E3E4">
              <a:alpha val="35686"/>
            </a:srgbClr>
          </a:solidFill>
          <a:ln w="10000" cap="flat">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2300" b="0" i="0" u="none" strike="noStrike" cap="none" baseline="0">
                <a:solidFill>
                  <a:srgbClr val="FFFFFF"/>
                </a:solidFill>
                <a:latin typeface="Arial"/>
                <a:ea typeface="Arial"/>
                <a:cs typeface="Arial"/>
                <a:sym typeface="Arial"/>
              </a:rPr>
              <a:t>Immigrant Status</a:t>
            </a:r>
          </a:p>
        </p:txBody>
      </p:sp>
      <p:sp>
        <p:nvSpPr>
          <p:cNvPr id="185" name="Shape 185"/>
          <p:cNvSpPr/>
          <p:nvPr/>
        </p:nvSpPr>
        <p:spPr>
          <a:xfrm>
            <a:off x="1447800" y="2457450"/>
            <a:ext cx="2590800" cy="1828800"/>
          </a:xfrm>
          <a:prstGeom prst="ellipse">
            <a:avLst/>
          </a:prstGeom>
          <a:solidFill>
            <a:srgbClr val="E1E3E4">
              <a:alpha val="35686"/>
            </a:srgbClr>
          </a:solidFill>
          <a:ln w="10000" cap="flat">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1800" b="0" i="0" u="none" strike="noStrike" cap="none" baseline="0">
                <a:solidFill>
                  <a:srgbClr val="FFFFFF"/>
                </a:solidFill>
                <a:latin typeface="Arial"/>
                <a:ea typeface="Arial"/>
                <a:cs typeface="Arial"/>
                <a:sym typeface="Arial"/>
              </a:rPr>
              <a:t>Socioeconomic Status</a:t>
            </a:r>
          </a:p>
        </p:txBody>
      </p:sp>
      <p:sp>
        <p:nvSpPr>
          <p:cNvPr id="186" name="Shape 186"/>
          <p:cNvSpPr/>
          <p:nvPr/>
        </p:nvSpPr>
        <p:spPr>
          <a:xfrm>
            <a:off x="3276600" y="1190540"/>
            <a:ext cx="2362200" cy="1324059"/>
          </a:xfrm>
          <a:prstGeom prst="ellipse">
            <a:avLst/>
          </a:prstGeom>
          <a:solidFill>
            <a:srgbClr val="E1E3E4">
              <a:alpha val="35686"/>
            </a:srgbClr>
          </a:solidFill>
          <a:ln w="10000" cap="flat">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2300" b="0" i="0" u="none" strike="noStrike" cap="none" baseline="0">
                <a:solidFill>
                  <a:srgbClr val="FFFFFF"/>
                </a:solidFill>
                <a:latin typeface="Arial"/>
                <a:ea typeface="Arial"/>
                <a:cs typeface="Arial"/>
                <a:sym typeface="Arial"/>
              </a:rPr>
              <a:t>Religion</a:t>
            </a:r>
          </a:p>
        </p:txBody>
      </p:sp>
      <p:sp>
        <p:nvSpPr>
          <p:cNvPr id="187" name="Shape 187"/>
          <p:cNvSpPr/>
          <p:nvPr/>
        </p:nvSpPr>
        <p:spPr>
          <a:xfrm>
            <a:off x="5149068" y="1198864"/>
            <a:ext cx="2590800" cy="1828800"/>
          </a:xfrm>
          <a:prstGeom prst="ellipse">
            <a:avLst/>
          </a:prstGeom>
          <a:solidFill>
            <a:srgbClr val="E1E3E4">
              <a:alpha val="35686"/>
            </a:srgbClr>
          </a:solidFill>
          <a:ln w="10000" cap="flat">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2300" b="0" i="0" u="none" strike="noStrike" cap="none" baseline="0">
                <a:solidFill>
                  <a:srgbClr val="FFFFFF"/>
                </a:solidFill>
                <a:latin typeface="Arial"/>
                <a:ea typeface="Arial"/>
                <a:cs typeface="Arial"/>
                <a:sym typeface="Arial"/>
              </a:rPr>
              <a:t>Gender</a:t>
            </a:r>
          </a:p>
        </p:txBody>
      </p:sp>
      <p:sp>
        <p:nvSpPr>
          <p:cNvPr id="188" name="Shape 188"/>
          <p:cNvSpPr/>
          <p:nvPr/>
        </p:nvSpPr>
        <p:spPr>
          <a:xfrm>
            <a:off x="5227837" y="2655228"/>
            <a:ext cx="2590800" cy="1828800"/>
          </a:xfrm>
          <a:prstGeom prst="ellipse">
            <a:avLst/>
          </a:prstGeom>
          <a:solidFill>
            <a:srgbClr val="E1E3E4">
              <a:alpha val="35686"/>
            </a:srgbClr>
          </a:solidFill>
          <a:ln w="10000" cap="flat">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2300" b="0" i="0" u="none" strike="noStrike" cap="none" baseline="0" dirty="0" smtClean="0">
                <a:solidFill>
                  <a:srgbClr val="FFFFFF"/>
                </a:solidFill>
                <a:latin typeface="Arial"/>
                <a:ea typeface="Arial"/>
                <a:cs typeface="Arial"/>
                <a:sym typeface="Arial"/>
              </a:rPr>
              <a:t>Race and Ethnicity</a:t>
            </a:r>
            <a:endParaRPr lang="en" sz="2300" b="0" i="0" u="none" strike="noStrike" cap="none" baseline="0" dirty="0">
              <a:solidFill>
                <a:srgbClr val="FFFFFF"/>
              </a:solidFill>
              <a:latin typeface="Arial"/>
              <a:ea typeface="Arial"/>
              <a:cs typeface="Arial"/>
              <a:sym typeface="Arial"/>
            </a:endParaRPr>
          </a:p>
        </p:txBody>
      </p:sp>
      <p:sp>
        <p:nvSpPr>
          <p:cNvPr id="189" name="Shape 189"/>
          <p:cNvSpPr/>
          <p:nvPr/>
        </p:nvSpPr>
        <p:spPr>
          <a:xfrm>
            <a:off x="3429000" y="3314700"/>
            <a:ext cx="2385315" cy="1602771"/>
          </a:xfrm>
          <a:prstGeom prst="ellipse">
            <a:avLst/>
          </a:prstGeom>
          <a:solidFill>
            <a:srgbClr val="E1E3E4">
              <a:alpha val="35686"/>
            </a:srgbClr>
          </a:solidFill>
          <a:ln w="10000" cap="flat">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2300" b="0" i="0" u="none" strike="noStrike" cap="none" baseline="0">
                <a:solidFill>
                  <a:srgbClr val="FFFFFF"/>
                </a:solidFill>
                <a:latin typeface="Arial"/>
                <a:ea typeface="Arial"/>
                <a:cs typeface="Arial"/>
                <a:sym typeface="Arial"/>
              </a:rPr>
              <a:t>Sexual Orientation</a:t>
            </a:r>
          </a:p>
        </p:txBody>
      </p:sp>
      <p:sp>
        <p:nvSpPr>
          <p:cNvPr id="190" name="Shape 190"/>
          <p:cNvSpPr/>
          <p:nvPr/>
        </p:nvSpPr>
        <p:spPr>
          <a:xfrm>
            <a:off x="152400" y="1714500"/>
            <a:ext cx="2057400" cy="1485899"/>
          </a:xfrm>
          <a:prstGeom prst="ellipse">
            <a:avLst/>
          </a:prstGeom>
          <a:solidFill>
            <a:srgbClr val="E1E3E4">
              <a:alpha val="35686"/>
            </a:srgbClr>
          </a:solidFill>
          <a:ln w="10000" cap="flat">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2300" b="0" i="0" u="none" strike="noStrike" cap="none" baseline="0">
                <a:solidFill>
                  <a:srgbClr val="FFFFFF"/>
                </a:solidFill>
                <a:latin typeface="Arial"/>
                <a:ea typeface="Arial"/>
                <a:cs typeface="Arial"/>
                <a:sym typeface="Arial"/>
              </a:rPr>
              <a:t>Age</a:t>
            </a:r>
          </a:p>
        </p:txBody>
      </p:sp>
      <p:sp>
        <p:nvSpPr>
          <p:cNvPr id="191" name="Shape 191"/>
          <p:cNvSpPr/>
          <p:nvPr/>
        </p:nvSpPr>
        <p:spPr>
          <a:xfrm>
            <a:off x="6728714" y="1902004"/>
            <a:ext cx="2209800" cy="1714500"/>
          </a:xfrm>
          <a:prstGeom prst="ellipse">
            <a:avLst/>
          </a:prstGeom>
          <a:solidFill>
            <a:srgbClr val="E1E3E4">
              <a:alpha val="35686"/>
            </a:srgbClr>
          </a:solidFill>
          <a:ln w="10000" cap="flat">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2300" dirty="0" smtClean="0">
                <a:solidFill>
                  <a:srgbClr val="FFFFFF"/>
                </a:solidFill>
              </a:rPr>
              <a:t>Native Language</a:t>
            </a:r>
            <a:endParaRPr lang="en" sz="2300" b="0" i="0" u="none" strike="noStrike" cap="none" baseline="0" dirty="0">
              <a:solidFill>
                <a:srgbClr val="FFFFFF"/>
              </a:solidFill>
              <a:latin typeface="Arial"/>
              <a:ea typeface="Arial"/>
              <a:cs typeface="Arial"/>
              <a:sym typeface="Arial"/>
            </a:endParaRPr>
          </a:p>
        </p:txBody>
      </p:sp>
      <p:sp>
        <p:nvSpPr>
          <p:cNvPr id="192" name="Shape 192"/>
          <p:cNvSpPr/>
          <p:nvPr/>
        </p:nvSpPr>
        <p:spPr>
          <a:xfrm>
            <a:off x="152400" y="3143250"/>
            <a:ext cx="2286000" cy="1657350"/>
          </a:xfrm>
          <a:prstGeom prst="ellipse">
            <a:avLst/>
          </a:prstGeom>
          <a:solidFill>
            <a:srgbClr val="E1E3E4">
              <a:alpha val="35686"/>
            </a:srgbClr>
          </a:solidFill>
          <a:ln w="10000" cap="flat">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2300" b="0" i="0" u="none" strike="noStrike" cap="none" baseline="0">
                <a:solidFill>
                  <a:srgbClr val="FFFFFF"/>
                </a:solidFill>
                <a:latin typeface="Arial"/>
                <a:ea typeface="Arial"/>
                <a:cs typeface="Arial"/>
                <a:sym typeface="Arial"/>
              </a:rPr>
              <a:t>Dis/ability</a:t>
            </a:r>
          </a:p>
        </p:txBody>
      </p:sp>
      <p:sp>
        <p:nvSpPr>
          <p:cNvPr id="193" name="Shape 193"/>
          <p:cNvSpPr/>
          <p:nvPr/>
        </p:nvSpPr>
        <p:spPr>
          <a:xfrm>
            <a:off x="7010400" y="1190540"/>
            <a:ext cx="1916136" cy="1208474"/>
          </a:xfrm>
          <a:prstGeom prst="ellipse">
            <a:avLst/>
          </a:prstGeom>
          <a:solidFill>
            <a:srgbClr val="E1E3E4">
              <a:alpha val="35686"/>
            </a:srgbClr>
          </a:solidFill>
          <a:ln w="10000" cap="flat">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2000" b="0" i="0" u="none" strike="noStrike" cap="none" baseline="0" dirty="0">
                <a:solidFill>
                  <a:srgbClr val="FFFFFF"/>
                </a:solidFill>
                <a:latin typeface="Arial"/>
                <a:ea typeface="Arial"/>
                <a:cs typeface="Arial"/>
                <a:sym typeface="Arial"/>
              </a:rPr>
              <a:t>Level of Education</a:t>
            </a:r>
          </a:p>
        </p:txBody>
      </p:sp>
      <p:sp>
        <p:nvSpPr>
          <p:cNvPr id="194" name="Shape 194"/>
          <p:cNvSpPr/>
          <p:nvPr/>
        </p:nvSpPr>
        <p:spPr>
          <a:xfrm>
            <a:off x="1905000" y="3732090"/>
            <a:ext cx="1676399" cy="1257299"/>
          </a:xfrm>
          <a:prstGeom prst="ellipse">
            <a:avLst/>
          </a:prstGeom>
          <a:solidFill>
            <a:srgbClr val="E1E3E4">
              <a:alpha val="35686"/>
            </a:srgbClr>
          </a:solidFill>
          <a:ln w="10000" cap="flat">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2300" b="0" i="0" u="none" strike="noStrike" cap="none" baseline="0" dirty="0">
                <a:solidFill>
                  <a:srgbClr val="FFFFFF"/>
                </a:solidFill>
                <a:latin typeface="Arial"/>
                <a:ea typeface="Arial"/>
                <a:cs typeface="Arial"/>
                <a:sym typeface="Arial"/>
              </a:rPr>
              <a:t>Mental Health</a:t>
            </a:r>
          </a:p>
        </p:txBody>
      </p:sp>
      <p:sp>
        <p:nvSpPr>
          <p:cNvPr id="195" name="Shape 195"/>
          <p:cNvSpPr/>
          <p:nvPr/>
        </p:nvSpPr>
        <p:spPr>
          <a:xfrm>
            <a:off x="6439332" y="3411023"/>
            <a:ext cx="2500042" cy="1537269"/>
          </a:xfrm>
          <a:prstGeom prst="ellipse">
            <a:avLst/>
          </a:prstGeom>
          <a:solidFill>
            <a:srgbClr val="E1E3E4">
              <a:alpha val="35686"/>
            </a:srgbClr>
          </a:solidFill>
          <a:ln w="10000" cap="flat">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2300" b="0" i="0" u="none" strike="noStrike" cap="none" baseline="0" dirty="0" smtClean="0">
                <a:solidFill>
                  <a:srgbClr val="FFFFFF"/>
                </a:solidFill>
                <a:latin typeface="Arial"/>
                <a:ea typeface="Arial"/>
                <a:cs typeface="Arial"/>
                <a:sym typeface="Arial"/>
              </a:rPr>
              <a:t>Geographic Location</a:t>
            </a:r>
            <a:endParaRPr lang="en" sz="2300" b="0" i="0" u="none" strike="noStrike" cap="none" baseline="0" dirty="0">
              <a:solidFill>
                <a:srgbClr val="FFFFFF"/>
              </a:solidFill>
              <a:latin typeface="Arial"/>
              <a:ea typeface="Arial"/>
              <a:cs typeface="Arial"/>
              <a:sym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 calcmode="lin" valueType="num">
                                      <p:cBhvr additive="base">
                                        <p:cTn id="7" dur="500"/>
                                        <p:tgtEl>
                                          <p:spTgt spid="183"/>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84"/>
                                        </p:tgtEl>
                                        <p:attrNameLst>
                                          <p:attrName>style.visibility</p:attrName>
                                        </p:attrNameLst>
                                      </p:cBhvr>
                                      <p:to>
                                        <p:strVal val="visible"/>
                                      </p:to>
                                    </p:set>
                                    <p:anim calcmode="lin" valueType="num">
                                      <p:cBhvr additive="base">
                                        <p:cTn id="12" dur="500"/>
                                        <p:tgtEl>
                                          <p:spTgt spid="184"/>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86"/>
                                        </p:tgtEl>
                                        <p:attrNameLst>
                                          <p:attrName>style.visibility</p:attrName>
                                        </p:attrNameLst>
                                      </p:cBhvr>
                                      <p:to>
                                        <p:strVal val="visible"/>
                                      </p:to>
                                    </p:set>
                                    <p:anim calcmode="lin" valueType="num">
                                      <p:cBhvr additive="base">
                                        <p:cTn id="17" dur="500"/>
                                        <p:tgtEl>
                                          <p:spTgt spid="186"/>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87"/>
                                        </p:tgtEl>
                                        <p:attrNameLst>
                                          <p:attrName>style.visibility</p:attrName>
                                        </p:attrNameLst>
                                      </p:cBhvr>
                                      <p:to>
                                        <p:strVal val="visible"/>
                                      </p:to>
                                    </p:set>
                                    <p:anim calcmode="lin" valueType="num">
                                      <p:cBhvr additive="base">
                                        <p:cTn id="22" dur="500"/>
                                        <p:tgtEl>
                                          <p:spTgt spid="187"/>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88"/>
                                        </p:tgtEl>
                                        <p:attrNameLst>
                                          <p:attrName>style.visibility</p:attrName>
                                        </p:attrNameLst>
                                      </p:cBhvr>
                                      <p:to>
                                        <p:strVal val="visible"/>
                                      </p:to>
                                    </p:set>
                                    <p:anim calcmode="lin" valueType="num">
                                      <p:cBhvr additive="base">
                                        <p:cTn id="27" dur="500"/>
                                        <p:tgtEl>
                                          <p:spTgt spid="188"/>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89"/>
                                        </p:tgtEl>
                                        <p:attrNameLst>
                                          <p:attrName>style.visibility</p:attrName>
                                        </p:attrNameLst>
                                      </p:cBhvr>
                                      <p:to>
                                        <p:strVal val="visible"/>
                                      </p:to>
                                    </p:set>
                                    <p:anim calcmode="lin" valueType="num">
                                      <p:cBhvr additive="base">
                                        <p:cTn id="32" dur="500"/>
                                        <p:tgtEl>
                                          <p:spTgt spid="189"/>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85"/>
                                        </p:tgtEl>
                                        <p:attrNameLst>
                                          <p:attrName>style.visibility</p:attrName>
                                        </p:attrNameLst>
                                      </p:cBhvr>
                                      <p:to>
                                        <p:strVal val="visible"/>
                                      </p:to>
                                    </p:set>
                                    <p:anim calcmode="lin" valueType="num">
                                      <p:cBhvr additive="base">
                                        <p:cTn id="37" dur="500"/>
                                        <p:tgtEl>
                                          <p:spTgt spid="185"/>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191"/>
                                        </p:tgtEl>
                                        <p:attrNameLst>
                                          <p:attrName>style.visibility</p:attrName>
                                        </p:attrNameLst>
                                      </p:cBhvr>
                                      <p:to>
                                        <p:strVal val="visible"/>
                                      </p:to>
                                    </p:set>
                                    <p:anim calcmode="lin" valueType="num">
                                      <p:cBhvr additive="base">
                                        <p:cTn id="42" dur="500"/>
                                        <p:tgtEl>
                                          <p:spTgt spid="191"/>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193"/>
                                        </p:tgtEl>
                                        <p:attrNameLst>
                                          <p:attrName>style.visibility</p:attrName>
                                        </p:attrNameLst>
                                      </p:cBhvr>
                                      <p:to>
                                        <p:strVal val="visible"/>
                                      </p:to>
                                    </p:set>
                                    <p:anim calcmode="lin" valueType="num">
                                      <p:cBhvr additive="base">
                                        <p:cTn id="47" dur="500"/>
                                        <p:tgtEl>
                                          <p:spTgt spid="193"/>
                                        </p:tgtEl>
                                        <p:attrNameLst>
                                          <p:attrName>ppt_x</p:attrName>
                                        </p:attrNameLst>
                                      </p:cBhvr>
                                      <p:tavLst>
                                        <p:tav tm="0">
                                          <p:val>
                                            <p:strVal val="#ppt_x-1"/>
                                          </p:val>
                                        </p:tav>
                                        <p:tav tm="100000">
                                          <p:val>
                                            <p:strVal val="#ppt_x"/>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190"/>
                                        </p:tgtEl>
                                        <p:attrNameLst>
                                          <p:attrName>style.visibility</p:attrName>
                                        </p:attrNameLst>
                                      </p:cBhvr>
                                      <p:to>
                                        <p:strVal val="visible"/>
                                      </p:to>
                                    </p:set>
                                    <p:anim calcmode="lin" valueType="num">
                                      <p:cBhvr additive="base">
                                        <p:cTn id="52" dur="500"/>
                                        <p:tgtEl>
                                          <p:spTgt spid="190"/>
                                        </p:tgtEl>
                                        <p:attrNameLst>
                                          <p:attrName>ppt_x</p:attrName>
                                        </p:attrNameLst>
                                      </p:cBhvr>
                                      <p:tavLst>
                                        <p:tav tm="0">
                                          <p:val>
                                            <p:strVal val="#ppt_x-1"/>
                                          </p:val>
                                        </p:tav>
                                        <p:tav tm="100000">
                                          <p:val>
                                            <p:strVal val="#ppt_x"/>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192"/>
                                        </p:tgtEl>
                                        <p:attrNameLst>
                                          <p:attrName>style.visibility</p:attrName>
                                        </p:attrNameLst>
                                      </p:cBhvr>
                                      <p:to>
                                        <p:strVal val="visible"/>
                                      </p:to>
                                    </p:set>
                                    <p:anim calcmode="lin" valueType="num">
                                      <p:cBhvr additive="base">
                                        <p:cTn id="57" dur="500"/>
                                        <p:tgtEl>
                                          <p:spTgt spid="192"/>
                                        </p:tgtEl>
                                        <p:attrNameLst>
                                          <p:attrName>ppt_x</p:attrName>
                                        </p:attrNameLst>
                                      </p:cBhvr>
                                      <p:tavLst>
                                        <p:tav tm="0">
                                          <p:val>
                                            <p:strVal val="#ppt_x-1"/>
                                          </p:val>
                                        </p:tav>
                                        <p:tav tm="100000">
                                          <p:val>
                                            <p:strVal val="#ppt_x"/>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nodeType="clickEffect">
                                  <p:stCondLst>
                                    <p:cond delay="0"/>
                                  </p:stCondLst>
                                  <p:childTnLst>
                                    <p:set>
                                      <p:cBhvr>
                                        <p:cTn id="61" dur="1" fill="hold">
                                          <p:stCondLst>
                                            <p:cond delay="0"/>
                                          </p:stCondLst>
                                        </p:cTn>
                                        <p:tgtEl>
                                          <p:spTgt spid="194"/>
                                        </p:tgtEl>
                                        <p:attrNameLst>
                                          <p:attrName>style.visibility</p:attrName>
                                        </p:attrNameLst>
                                      </p:cBhvr>
                                      <p:to>
                                        <p:strVal val="visible"/>
                                      </p:to>
                                    </p:set>
                                    <p:anim calcmode="lin" valueType="num">
                                      <p:cBhvr additive="base">
                                        <p:cTn id="62" dur="500"/>
                                        <p:tgtEl>
                                          <p:spTgt spid="194"/>
                                        </p:tgtEl>
                                        <p:attrNameLst>
                                          <p:attrName>ppt_x</p:attrName>
                                        </p:attrNameLst>
                                      </p:cBhvr>
                                      <p:tavLst>
                                        <p:tav tm="0">
                                          <p:val>
                                            <p:strVal val="#ppt_x-1"/>
                                          </p:val>
                                        </p:tav>
                                        <p:tav tm="100000">
                                          <p:val>
                                            <p:strVal val="#ppt_x"/>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195"/>
                                        </p:tgtEl>
                                        <p:attrNameLst>
                                          <p:attrName>style.visibility</p:attrName>
                                        </p:attrNameLst>
                                      </p:cBhvr>
                                      <p:to>
                                        <p:strVal val="visible"/>
                                      </p:to>
                                    </p:set>
                                    <p:anim calcmode="lin" valueType="num">
                                      <p:cBhvr additive="base">
                                        <p:cTn id="67" dur="500"/>
                                        <p:tgtEl>
                                          <p:spTgt spid="19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rid">
  <a:themeElements>
    <a:clrScheme name="Grid">
      <a:dk1>
        <a:srgbClr val="000000"/>
      </a:dk1>
      <a:lt1>
        <a:srgbClr val="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TotalTime>
  <Words>3089</Words>
  <Application>Microsoft Office PowerPoint</Application>
  <PresentationFormat>On-screen Show (16:9)</PresentationFormat>
  <Paragraphs>226</Paragraphs>
  <Slides>21</Slides>
  <Notes>21</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Garamond</vt:lpstr>
      <vt:lpstr>Noto Symbol</vt:lpstr>
      <vt:lpstr>Souce Sans Pro</vt:lpstr>
      <vt:lpstr>Times New Roman</vt:lpstr>
      <vt:lpstr>Grid</vt:lpstr>
      <vt:lpstr>THE NEUTRAL NURSE:  HOW INTERSECTIONS OF  NURSES’ IDENTITIES IMPACT CARE</vt:lpstr>
      <vt:lpstr>PowerPoint Presentation</vt:lpstr>
      <vt:lpstr>LEADING FOR SOCIAL JUSTICE </vt:lpstr>
      <vt:lpstr>PowerPoint Presentation</vt:lpstr>
      <vt:lpstr>What is Diversity? </vt:lpstr>
      <vt:lpstr>“Cultural Competency” in HealthCare</vt:lpstr>
      <vt:lpstr>Wisconsin White Women (WWW): Self Analysis and Reflexivity</vt:lpstr>
      <vt:lpstr>AXES OF IDENTITY  </vt:lpstr>
      <vt:lpstr>INTERSECTIONS OF IDENTITY</vt:lpstr>
      <vt:lpstr>THE DANGER OF SILENCE</vt:lpstr>
      <vt:lpstr>DIVERSITY DIALOGUES:  SMALL GROUP EXERCISE (10 MINUTES)</vt:lpstr>
      <vt:lpstr>INSTITUTIONAL CHANGE:  SCHOOL NURSES ASSESSMENT RESULTS</vt:lpstr>
      <vt:lpstr>       INSTITUTIONAL CHANGE: RACE TO EQUITY REPORT EDUCATION   </vt:lpstr>
      <vt:lpstr>EQUALITY V EQUITY /  MYTH OF MERITOCRACY </vt:lpstr>
      <vt:lpstr>SYSTEMS: RACE VIDEO</vt:lpstr>
      <vt:lpstr>SOCIAL JUSTICE THEORY &amp;  EMBEDDED DIVERSITY </vt:lpstr>
      <vt:lpstr>5 TIPS FOR BEING AN ALLY</vt:lpstr>
      <vt:lpstr>HOW CAN THIS BE ACCOMPLISHED?</vt:lpstr>
      <vt:lpstr>HOW CAN THIS BE ACCOMPLISHED?</vt:lpstr>
      <vt:lpstr>THE TRUE FOCUS OF REVOLUTIONARY CHANGE  IS NEVER MERELY THE OPPRESSIVE SITUATIONS WHICH WE SEEK TO ESCAPE, BUT THAT PIECE OF THE OPPRESSOR WHICH IS PLANTED DEEP WITHIN ALL OF US.  AUDRE LORDE, SISTER OUTSIDER, 123 </vt:lpstr>
      <vt:lpstr>MEL B. FREITAG, PHD DIRECTOR OF DIVERSITY, SCHOOL OF NURSING UNIVERSITY OF WISCOSIN-MADISON MBFREITAG@WISC.EDU WWW.MELFREITAG.COM/DIVERSITY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NEUTRAL NURSE:  HOW INTERSECTIONS OF  NURSES’ IDENTITIES IMPACT CARE</dc:title>
  <dc:creator>Mel</dc:creator>
  <cp:lastModifiedBy>Mel Freitag</cp:lastModifiedBy>
  <cp:revision>30</cp:revision>
  <dcterms:modified xsi:type="dcterms:W3CDTF">2015-04-23T00:40:51Z</dcterms:modified>
</cp:coreProperties>
</file>